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sDWYPGlRf7JFE0u287umA==" hashData="Pw2bVXMktR1ppeiPJQy1bpim72QXg9xdwm1FwS5/mH9392KnmEsR3wdq2pnwA/N+LbC0mdtVZbIFDpHgY/sL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49DF58-00AF-4F28-9173-64D835FA5A74}" type="datetimeFigureOut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2EBB3-42F1-45DB-A986-5B18E8897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52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610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123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9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353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709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7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186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0938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395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105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08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37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16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2EBB3-42F1-45DB-A986-5B18E8897DB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767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95035-7DC8-45D1-BB88-3445CD79A71F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83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5630-3F25-4FCF-ABA6-7ED74A4A4EE3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23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D8743-7951-4CEF-B18C-1383FBD601DA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2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A9CF2-DEDA-46F5-BF9D-DD1A8E667F1C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097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F2E85-5901-4D20-91D0-37DF4783A21D}" type="datetime1">
              <a:rPr lang="fr-FR" smtClean="0"/>
              <a:t>29/07/2020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42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8CA02-39DD-4550-B7B2-94998AB7D3FE}" type="datetime1">
              <a:rPr lang="fr-FR" smtClean="0"/>
              <a:t>29/07/2020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22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7B9E-120B-4E8C-BE43-393D9B50E0A0}" type="datetime1">
              <a:rPr lang="fr-FR" smtClean="0"/>
              <a:t>29/07/2020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42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3EFD-3B9C-4084-A456-3FC5B4B7EE81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45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07CA-BDD3-4DC0-AF04-3FA220311FDB}" type="datetime1">
              <a:rPr lang="fr-FR" smtClean="0"/>
              <a:t>29/07/2020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52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69497-95D4-4169-9697-8144B6F1E4F6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615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3CA98-FDB4-46AA-A0A5-4241A569446D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12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ADBD7-5DA9-42B9-8497-53E18816F621}" type="datetime1">
              <a:rPr lang="fr-FR" smtClean="0"/>
              <a:t>29/07/2020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41E4E-DE9F-4D58-AE46-10B8844443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217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637" y="1239982"/>
            <a:ext cx="9824660" cy="44680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368" y="2098965"/>
            <a:ext cx="5335577" cy="359178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433357" y="1472606"/>
            <a:ext cx="731322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Les plus beaux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endroits au monde !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35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  <p:sndAc>
          <p:stSnd loop="1">
            <p:snd r:embed="rId3" name="Andre Rieu The last rose.wav"/>
          </p:stSnd>
        </p:sndAc>
      </p:transition>
    </mc:Choice>
    <mc:Fallback>
      <p:transition spd="slow" advTm="14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2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3" y="1243362"/>
            <a:ext cx="6683188" cy="44579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48069" y="1243361"/>
            <a:ext cx="82958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blue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lagoon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islande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 1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02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3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217705"/>
            <a:ext cx="6683188" cy="4455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204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4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218396"/>
            <a:ext cx="7167282" cy="4485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9578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5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706" y="1218396"/>
            <a:ext cx="7140388" cy="4468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285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6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204762"/>
            <a:ext cx="7221071" cy="4484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7685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7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219865"/>
            <a:ext cx="6696635" cy="4460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67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8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417" y="1210321"/>
            <a:ext cx="5649165" cy="4437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490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9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3" y="1210235"/>
            <a:ext cx="6689202" cy="4466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4236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212830"/>
            <a:ext cx="6091518" cy="44884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10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11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233641"/>
            <a:ext cx="6656294" cy="4441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72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12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214344"/>
            <a:ext cx="6952130" cy="4460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589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13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208470"/>
            <a:ext cx="6710082" cy="4473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11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chemeClr val="accent1">
                <a:lumMod val="5000"/>
                <a:lumOff val="95000"/>
              </a:schemeClr>
            </a:gs>
            <a:gs pos="56000">
              <a:schemeClr val="accent6">
                <a:lumMod val="60000"/>
                <a:lumOff val="40000"/>
              </a:schemeClr>
            </a:gs>
            <a:gs pos="74000">
              <a:schemeClr val="accent6">
                <a:lumMod val="75000"/>
              </a:schemeClr>
            </a:gs>
            <a:gs pos="8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7364" y="706582"/>
            <a:ext cx="10744200" cy="5465618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6">
                    <a:lumMod val="40000"/>
                    <a:lumOff val="60000"/>
                  </a:schemeClr>
                </a:gs>
                <a:gs pos="89000">
                  <a:srgbClr val="FFC000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27364" y="685800"/>
            <a:ext cx="10744200" cy="5486400"/>
          </a:xfrm>
          <a:prstGeom prst="round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9000">
                  <a:schemeClr val="accent1">
                    <a:lumMod val="45000"/>
                    <a:lumOff val="55000"/>
                  </a:schemeClr>
                </a:gs>
                <a:gs pos="83000">
                  <a:schemeClr val="accent2">
                    <a:lumMod val="60000"/>
                    <a:lumOff val="4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177636" y="6356348"/>
            <a:ext cx="2743200" cy="365125"/>
          </a:xfrm>
        </p:spPr>
        <p:txBody>
          <a:bodyPr/>
          <a:lstStyle/>
          <a:p>
            <a:fld id="{A434446C-62A2-41CE-8EBE-B7CDB7E17DDA}" type="datetime1">
              <a:rPr lang="fr-FR" sz="1600" b="1" smtClean="0">
                <a:solidFill>
                  <a:srgbClr val="C00000"/>
                </a:solidFill>
              </a:rPr>
              <a:t>29/07/2020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637" y="1239982"/>
            <a:ext cx="9824660" cy="44680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PPS   Lande   2020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E0741E4E-DE9F-4D58-AE46-10B88444431E}" type="slidenum">
              <a:rPr lang="fr-FR" sz="1600" b="1" smtClean="0">
                <a:solidFill>
                  <a:srgbClr val="C00000"/>
                </a:solidFill>
              </a:rPr>
              <a:t>14</a:t>
            </a:fld>
            <a:endParaRPr lang="fr-FR" sz="1600" b="1" dirty="0">
              <a:solidFill>
                <a:srgbClr val="C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93774" y="1239981"/>
            <a:ext cx="761137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Les plus beaux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endroits au monde !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9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109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2020-07-29T12:40:38Z</dcterms:created>
  <dcterms:modified xsi:type="dcterms:W3CDTF">2020-07-29T14:37:14Z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