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rtNlC2Hh5CA37BNFKkimA==" hashData="FP2drwDm5MGkCoamnNSyCq6G3sRlw2jd1vRxIi/u60DGZlz37WFAdvOE8L/yQ8wtDqIL1LQw+JA1XsPR5r/NXw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7810C2-61B0-4849-BEAA-6DF8B4D32AC6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1A5E9-C57E-4F2C-AA58-5C19047A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866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901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87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606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408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99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602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4597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432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5945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9167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291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84683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7656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2218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207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777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C948A-93CA-4BE1-AADE-7C032C297851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11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0EC5-F9A2-4335-A46C-D332AF385D23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668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6781D-7374-4EA7-B57D-6DCC215CECC8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083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9CD-260E-4A13-9BFC-8BE1514CCA3D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32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BE4C-1306-4B23-B452-40C21E4B74B7}" type="datetime1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943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4A3B-C49D-4644-B698-875E376A3EEE}" type="datetime1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71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6B7BC-AEDC-454A-9713-535BEE777BCF}" type="datetime1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4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55FBB-96C5-4DB4-872D-2C5B25492A6E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66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227AA-EF2D-4D5F-A3B5-90B2438BA965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51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69D30-89D4-4342-B042-A5C57B234ABF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93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88709-404A-46ED-9FCF-14DFEE13F0B8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01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rgbClr val="FFC000"/>
            </a:gs>
            <a:gs pos="87000">
              <a:schemeClr val="accent1">
                <a:lumMod val="45000"/>
                <a:lumOff val="55000"/>
              </a:schemeClr>
            </a:gs>
            <a:gs pos="92000">
              <a:schemeClr val="accent6">
                <a:lumMod val="5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BF3BA-0EB8-4F46-9EFB-F63224453F61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17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2233" t="13317" r="1406" b="17255"/>
          <a:stretch/>
        </p:blipFill>
        <p:spPr>
          <a:xfrm>
            <a:off x="1169894" y="914400"/>
            <a:ext cx="9937376" cy="4858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90463" y="2515325"/>
            <a:ext cx="866455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l'arrière-plan est bien</a:t>
            </a:r>
          </a:p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intéressant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 </a:t>
            </a:r>
            <a:endParaRPr lang="fr-FR" sz="54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795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Monia - Peter Holm.wav"/>
          </p:stSnd>
        </p:sndAc>
      </p:transition>
    </mc:Choice>
    <mc:Fallback>
      <p:transition spd="slow" advTm="14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81797" y="1266577"/>
            <a:ext cx="922840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 n'est pas pour rien que les Oscars sont souvent décernés aux seconds rôles... Beaucoup de choses importantes se passent en arrière-plan !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76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765" r="-392" b="15490"/>
          <a:stretch/>
        </p:blipFill>
        <p:spPr>
          <a:xfrm>
            <a:off x="3525312" y="1082140"/>
            <a:ext cx="5349747" cy="4713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2601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1" y="1050922"/>
            <a:ext cx="6252883" cy="46922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61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274" r="-544" b="12353"/>
          <a:stretch/>
        </p:blipFill>
        <p:spPr>
          <a:xfrm>
            <a:off x="3934907" y="1047033"/>
            <a:ext cx="4467050" cy="4690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250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471" r="308" b="17059"/>
          <a:stretch/>
        </p:blipFill>
        <p:spPr>
          <a:xfrm>
            <a:off x="3581401" y="1037093"/>
            <a:ext cx="4820556" cy="47359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417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565" y="1034105"/>
            <a:ext cx="6315123" cy="4738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420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2" y="1044196"/>
            <a:ext cx="6225987" cy="4672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469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5985" y="1030884"/>
            <a:ext cx="4745972" cy="4723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750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527" y="1067133"/>
            <a:ext cx="6340944" cy="47059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218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294" y="1073638"/>
            <a:ext cx="3482788" cy="4668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090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784" r="-659" b="19412"/>
          <a:stretch/>
        </p:blipFill>
        <p:spPr>
          <a:xfrm>
            <a:off x="3420057" y="1061368"/>
            <a:ext cx="5351886" cy="4662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771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0341" y="1043338"/>
            <a:ext cx="4491317" cy="4729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6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85" r="156"/>
          <a:stretch/>
        </p:blipFill>
        <p:spPr>
          <a:xfrm>
            <a:off x="3581400" y="1049962"/>
            <a:ext cx="5132294" cy="46964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075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048871"/>
            <a:ext cx="4114800" cy="4686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943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2233" t="13317" r="1406" b="17255"/>
          <a:stretch/>
        </p:blipFill>
        <p:spPr>
          <a:xfrm>
            <a:off x="1169894" y="914400"/>
            <a:ext cx="9937376" cy="4858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90463" y="2515325"/>
            <a:ext cx="849623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l'arrière-plan est bien</a:t>
            </a:r>
          </a:p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plus intéressant </a:t>
            </a:r>
          </a:p>
        </p:txBody>
      </p:sp>
    </p:spTree>
    <p:extLst>
      <p:ext uri="{BB962C8B-B14F-4D97-AF65-F5344CB8AC3E}">
        <p14:creationId xmlns:p14="http://schemas.microsoft.com/office/powerpoint/2010/main" val="2270564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133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2020-11-27T18:32:19Z</dcterms:created>
  <dcterms:modified xsi:type="dcterms:W3CDTF">2020-11-27T19:52:43Z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