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jd4P45+QUX8QHghsj5kMRQ==" hashData="yA8LZHOY7w5VAHWPfTNapHEOKKIUe0MdIsXleSLY3IDNpaL1Hx7ZwvZEV2rTF6S56c/YlNJ/1nWupW+EvIM3Kg=="/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78" y="9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B7810C2-61B0-4849-BEAA-6DF8B4D32AC6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21A5E9-C57E-4F2C-AA58-5C19047A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58667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9016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871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4606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24082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49940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56028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14597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54432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55945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89167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12918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84683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7656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622187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92075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A5E9-C57E-4F2C-AA58-5C19047AE79A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27779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C948A-93CA-4BE1-AADE-7C032C297851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110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20EC5-F9A2-4335-A46C-D332AF385D23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9668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6781D-7374-4EA7-B57D-6DCC215CECC8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008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5139CD-260E-4A13-9BFC-8BE1514CCA3D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4328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53BE4C-1306-4B23-B452-40C21E4B74B7}" type="datetime1">
              <a:rPr lang="fr-FR" smtClean="0"/>
              <a:t>27/11/2020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994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B4A3B-C49D-4644-B698-875E376A3EEE}" type="datetime1">
              <a:rPr lang="fr-FR" smtClean="0"/>
              <a:t>27/11/2020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71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06B7BC-AEDC-454A-9713-535BEE777BCF}" type="datetime1">
              <a:rPr lang="fr-FR" smtClean="0"/>
              <a:t>27/11/2020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5449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55FBB-96C5-4DB4-872D-2C5B25492A6E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9664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227AA-EF2D-4D5F-A3B5-90B2438BA965}" type="datetime1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851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69D30-89D4-4342-B042-A5C57B234ABF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938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888709-404A-46ED-9FCF-14DFEE13F0B8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901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7000">
              <a:srgbClr val="FFC000"/>
            </a:gs>
            <a:gs pos="87000">
              <a:schemeClr val="accent1">
                <a:lumMod val="45000"/>
                <a:lumOff val="55000"/>
              </a:schemeClr>
            </a:gs>
            <a:gs pos="92000">
              <a:schemeClr val="accent6">
                <a:lumMod val="50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BF3BA-0EB8-4F46-9EFB-F63224453F61}" type="datetime1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A76E60-B19D-4E7A-8F64-1488F3FFBF9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617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9894" y="914400"/>
            <a:ext cx="9937376" cy="48586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90463" y="2515325"/>
            <a:ext cx="8664551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l'arrière-plan est bien</a:t>
            </a:r>
          </a:p>
          <a:p>
            <a:r>
              <a:rPr lang="fr-FR" sz="5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plus intéressant N°4 </a:t>
            </a:r>
          </a:p>
        </p:txBody>
      </p:sp>
    </p:spTree>
    <p:extLst>
      <p:ext uri="{BB962C8B-B14F-4D97-AF65-F5344CB8AC3E}">
        <p14:creationId xmlns:p14="http://schemas.microsoft.com/office/powerpoint/2010/main" val="200479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  <p:sndAc>
          <p:stSnd loop="1">
            <p:snd r:embed="rId3" name="Monia - Peter Holm.wav"/>
          </p:stSnd>
        </p:sndAc>
      </p:transition>
    </mc:Choice>
    <mc:Fallback xmlns="">
      <p:transition spd="slow" advTm="14000">
        <p:wedge/>
        <p:sndAc>
          <p:stSnd loop="1">
            <p:snd r:embed="rId5" name="Monia - Peter Holm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81797" y="1266577"/>
            <a:ext cx="922840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Ce n'est pas pour rien que les Oscars sont souvent décernés aux seconds rôles... Beaucoup de choses importantes se passent en arrière-plan !</a:t>
            </a:r>
            <a:endParaRPr lang="fr-FR" sz="4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176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5587" y="1028394"/>
            <a:ext cx="6279777" cy="46972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260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18011" y="1038233"/>
            <a:ext cx="6468035" cy="47001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4613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68163" y="1007485"/>
            <a:ext cx="4168588" cy="4770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250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587" r="383" b="7077"/>
          <a:stretch/>
        </p:blipFill>
        <p:spPr>
          <a:xfrm>
            <a:off x="4081462" y="1021976"/>
            <a:ext cx="4013667" cy="47333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417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5" b="6470"/>
          <a:stretch/>
        </p:blipFill>
        <p:spPr>
          <a:xfrm>
            <a:off x="2903417" y="1010224"/>
            <a:ext cx="6385166" cy="47645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0420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75" y="1073150"/>
            <a:ext cx="6191250" cy="46386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7646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18" b="3787"/>
          <a:stretch/>
        </p:blipFill>
        <p:spPr>
          <a:xfrm>
            <a:off x="2818097" y="1032062"/>
            <a:ext cx="6555806" cy="47409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27507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1494" y="1070722"/>
            <a:ext cx="7021606" cy="4658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1321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249" r="614"/>
          <a:stretch/>
        </p:blipFill>
        <p:spPr>
          <a:xfrm>
            <a:off x="3166675" y="1067367"/>
            <a:ext cx="5858649" cy="46502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4090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250" y="1082675"/>
            <a:ext cx="6667500" cy="4619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2771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3335" y="1062319"/>
            <a:ext cx="7847637" cy="47107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6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7243" r="-278"/>
          <a:stretch/>
        </p:blipFill>
        <p:spPr>
          <a:xfrm>
            <a:off x="3938167" y="1022118"/>
            <a:ext cx="4315666" cy="4645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2307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4500" y="1038543"/>
            <a:ext cx="5540389" cy="47345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943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1200" y="624114"/>
            <a:ext cx="10682514" cy="5515429"/>
          </a:xfrm>
          <a:prstGeom prst="roundRect">
            <a:avLst/>
          </a:prstGeom>
          <a:noFill/>
          <a:ln w="825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8000">
                  <a:schemeClr val="accent1">
                    <a:lumMod val="45000"/>
                    <a:lumOff val="55000"/>
                  </a:schemeClr>
                </a:gs>
                <a:gs pos="94000">
                  <a:schemeClr val="accent5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69894" y="914400"/>
            <a:ext cx="9937376" cy="485865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38200" y="6066745"/>
            <a:ext cx="2743200" cy="365125"/>
          </a:xfrm>
        </p:spPr>
        <p:txBody>
          <a:bodyPr/>
          <a:lstStyle/>
          <a:p>
            <a:fld id="{30FB5B99-CB4C-4022-85CC-DA86AF5C6345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27/11/2020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065384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 Lande    2020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01957" y="6065384"/>
            <a:ext cx="2743200" cy="365125"/>
          </a:xfrm>
        </p:spPr>
        <p:txBody>
          <a:bodyPr/>
          <a:lstStyle/>
          <a:p>
            <a:fld id="{F1A76E60-B19D-4E7A-8F64-1488F3FFBF95}" type="slidenum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90463" y="2515325"/>
            <a:ext cx="8496237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l'arrière-plan est bien</a:t>
            </a:r>
          </a:p>
          <a:p>
            <a:r>
              <a:rPr lang="fr-FR" sz="5400" b="1" dirty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5400" b="1" dirty="0" smtClean="0"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plus intéressant </a:t>
            </a:r>
          </a:p>
        </p:txBody>
      </p:sp>
    </p:spTree>
    <p:extLst>
      <p:ext uri="{BB962C8B-B14F-4D97-AF65-F5344CB8AC3E}">
        <p14:creationId xmlns:p14="http://schemas.microsoft.com/office/powerpoint/2010/main" val="227056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14000">
        <p:wedge/>
      </p:transition>
    </mc:Choice>
    <mc:Fallback xmlns=""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133</Words>
  <Application>Microsoft Office PowerPoint</Application>
  <PresentationFormat>Grand écran</PresentationFormat>
  <Paragraphs>69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13</cp:revision>
  <dcterms:created xsi:type="dcterms:W3CDTF">2020-11-27T18:32:19Z</dcterms:created>
  <dcterms:modified xsi:type="dcterms:W3CDTF">2020-11-27T19:57:01Z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