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0l3mm23FSCqhNNphwcIsg==" hashData="krbb4Jc0ahSyhTtdmC6/2BLoxMfBnlBbmDb2u5OP8i1Z2d+fFOUblyNVfMX26TwRBSz3C5rcGynW3aPNk2jq7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810C2-61B0-4849-BEAA-6DF8B4D32AC6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A5E9-C57E-4F2C-AA58-5C19047A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66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01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8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06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08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602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59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3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9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16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291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221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468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656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0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77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C948A-93CA-4BE1-AADE-7C032C29785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1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0EC5-F9A2-4335-A46C-D332AF385D23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66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6781D-7374-4EA7-B57D-6DCC215CECC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9CD-260E-4A13-9BFC-8BE1514CCA3D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BE4C-1306-4B23-B452-40C21E4B74B7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4A3B-C49D-4644-B698-875E376A3EEE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B7BC-AEDC-454A-9713-535BEE777BCF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4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55FBB-96C5-4DB4-872D-2C5B25492A6E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66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27AA-EF2D-4D5F-A3B5-90B2438BA965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69D30-89D4-4342-B042-A5C57B234AB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93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8709-404A-46ED-9FCF-14DFEE13F0B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01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92000">
              <a:schemeClr val="accent6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F3BA-0EB8-4F46-9EFB-F63224453F6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7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6645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intéressant N°3 </a:t>
            </a:r>
          </a:p>
        </p:txBody>
      </p:sp>
    </p:spTree>
    <p:extLst>
      <p:ext uri="{BB962C8B-B14F-4D97-AF65-F5344CB8AC3E}">
        <p14:creationId xmlns:p14="http://schemas.microsoft.com/office/powerpoint/2010/main" val="20047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Monia - Peter Holm.wav"/>
          </p:stSnd>
        </p:sndAc>
      </p:transition>
    </mc:Choice>
    <mc:Fallback xmlns="">
      <p:transition spd="slow" advTm="14000">
        <p:wedge/>
        <p:sndAc>
          <p:stSnd loop="1">
            <p:snd r:embed="rId5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1797" y="1266577"/>
            <a:ext cx="9228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n'est pas pour rien que les Oscars sont souvent décernés aux seconds rôles... Beaucoup de choses importantes se passent en arrière-plan !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76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8965" y="1035424"/>
            <a:ext cx="4666661" cy="4674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260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0805" y="1019735"/>
            <a:ext cx="4543304" cy="4724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1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1"/>
          <a:stretch/>
        </p:blipFill>
        <p:spPr>
          <a:xfrm>
            <a:off x="4109280" y="1041077"/>
            <a:ext cx="3973440" cy="4681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50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9014" y="1041160"/>
            <a:ext cx="4233972" cy="4731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4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3" y="1065208"/>
            <a:ext cx="6329442" cy="4707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2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038600" y="1038426"/>
            <a:ext cx="4114800" cy="4708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46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4"/>
          <a:stretch/>
        </p:blipFill>
        <p:spPr>
          <a:xfrm>
            <a:off x="3307827" y="1019735"/>
            <a:ext cx="5576346" cy="4724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50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5" y="1040832"/>
            <a:ext cx="6279776" cy="4712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21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7484" y="1062261"/>
            <a:ext cx="3469945" cy="4660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09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70" y="1026458"/>
            <a:ext cx="4706471" cy="4706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07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1" y="1045509"/>
            <a:ext cx="6303397" cy="4727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7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793" y="1048871"/>
            <a:ext cx="8991759" cy="4724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384" r="138" b="15121"/>
          <a:stretch/>
        </p:blipFill>
        <p:spPr>
          <a:xfrm>
            <a:off x="1225923" y="900953"/>
            <a:ext cx="9740154" cy="4823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4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4962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plus intéressant </a:t>
            </a:r>
          </a:p>
        </p:txBody>
      </p:sp>
    </p:spTree>
    <p:extLst>
      <p:ext uri="{BB962C8B-B14F-4D97-AF65-F5344CB8AC3E}">
        <p14:creationId xmlns:p14="http://schemas.microsoft.com/office/powerpoint/2010/main" val="227056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133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2020-11-27T18:32:19Z</dcterms:created>
  <dcterms:modified xsi:type="dcterms:W3CDTF">2020-11-27T19:58:32Z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