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lKaq97Ek/GhgU3GjhBfNg==" hashData="bI4Lb/BVEgE/VIk0xscLRlDbTWJwfEUuj2YjxvFLxAgoGAntDHDawUGkuog7JRzmFeIsVqfX3hKxWUu3AwEjd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810C2-61B0-4849-BEAA-6DF8B4D32AC6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A5E9-C57E-4F2C-AA58-5C19047A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66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01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8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06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08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602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59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3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9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16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291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468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65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221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0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77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C948A-93CA-4BE1-AADE-7C032C29785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11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0EC5-F9A2-4335-A46C-D332AF385D23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66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6781D-7374-4EA7-B57D-6DCC215CECC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9CD-260E-4A13-9BFC-8BE1514CCA3D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2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BE4C-1306-4B23-B452-40C21E4B74B7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4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4A3B-C49D-4644-B698-875E376A3EEE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B7BC-AEDC-454A-9713-535BEE777BCF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4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55FBB-96C5-4DB4-872D-2C5B25492A6E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66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27AA-EF2D-4D5F-A3B5-90B2438BA965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69D30-89D4-4342-B042-A5C57B234AB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93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8709-404A-46ED-9FCF-14DFEE13F0B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01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92000">
              <a:schemeClr val="accent6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F3BA-0EB8-4F46-9EFB-F63224453F6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7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6645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intéressant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54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79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Monia - Peter Holm.wav"/>
          </p:stSnd>
        </p:sndAc>
      </p:transition>
    </mc:Choice>
    <mc:Fallback>
      <p:transition spd="slow" advTm="14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1797" y="1266577"/>
            <a:ext cx="9228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n'est pas pour rien que les Oscars sont souvent décernés aux seconds rôles... Beaucoup de choses importantes se passent en arrière-plan !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76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674" r="-90" b="12173"/>
          <a:stretch/>
        </p:blipFill>
        <p:spPr>
          <a:xfrm>
            <a:off x="3089521" y="1062318"/>
            <a:ext cx="5893114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260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463" r="-560" b="9630"/>
          <a:stretch/>
        </p:blipFill>
        <p:spPr>
          <a:xfrm>
            <a:off x="3214687" y="1035424"/>
            <a:ext cx="5794842" cy="471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1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518" y="1089212"/>
            <a:ext cx="4630270" cy="4630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50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415" y="1066229"/>
            <a:ext cx="6286161" cy="4706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41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050923"/>
            <a:ext cx="6239435" cy="4682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2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7878" r="-388"/>
          <a:stretch/>
        </p:blipFill>
        <p:spPr>
          <a:xfrm>
            <a:off x="4141694" y="1048871"/>
            <a:ext cx="4854388" cy="4686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46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060718"/>
            <a:ext cx="4182036" cy="4712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50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246" b="74902"/>
          <a:stretch/>
        </p:blipFill>
        <p:spPr>
          <a:xfrm>
            <a:off x="2032677" y="1034994"/>
            <a:ext cx="8126645" cy="471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218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4706" r="-1246" b="47451"/>
          <a:stretch/>
        </p:blipFill>
        <p:spPr>
          <a:xfrm>
            <a:off x="2359245" y="1018805"/>
            <a:ext cx="7386424" cy="4754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09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2549" r="-788"/>
          <a:stretch/>
        </p:blipFill>
        <p:spPr>
          <a:xfrm>
            <a:off x="3711958" y="1033182"/>
            <a:ext cx="4680997" cy="4697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71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170" r="-112"/>
          <a:stretch/>
        </p:blipFill>
        <p:spPr>
          <a:xfrm>
            <a:off x="3863788" y="1007013"/>
            <a:ext cx="4464424" cy="4749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045433"/>
            <a:ext cx="6535269" cy="4677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0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052419"/>
            <a:ext cx="6992469" cy="4669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4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4962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plus intéressant </a:t>
            </a:r>
          </a:p>
        </p:txBody>
      </p:sp>
    </p:spTree>
    <p:extLst>
      <p:ext uri="{BB962C8B-B14F-4D97-AF65-F5344CB8AC3E}">
        <p14:creationId xmlns:p14="http://schemas.microsoft.com/office/powerpoint/2010/main" val="227056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133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2020-11-27T18:32:19Z</dcterms:created>
  <dcterms:modified xsi:type="dcterms:W3CDTF">2020-11-27T19:11:42Z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