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J0xsk2c6bBBszfkxWh/8g==" hashData="CsyW/CIY2AjFBVq5bpn2+kJeIn9u3jDpNtEnURJ9GpNUX+a/5mjXL0FjUcCQJPLcz6sU4upFZ+z3pvqBgll0GQ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7810C2-61B0-4849-BEAA-6DF8B4D32AC6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1A5E9-C57E-4F2C-AA58-5C19047A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866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901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87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606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408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99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602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4597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432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594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16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291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8468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765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2218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207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777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C948A-93CA-4BE1-AADE-7C032C29785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11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0EC5-F9A2-4335-A46C-D332AF385D23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66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6781D-7374-4EA7-B57D-6DCC215CECC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08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9CD-260E-4A13-9BFC-8BE1514CCA3D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32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BE4C-1306-4B23-B452-40C21E4B74B7}" type="datetime1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94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4A3B-C49D-4644-B698-875E376A3EEE}" type="datetime1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71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6B7BC-AEDC-454A-9713-535BEE777BCF}" type="datetime1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4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55FBB-96C5-4DB4-872D-2C5B25492A6E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66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227AA-EF2D-4D5F-A3B5-90B2438BA965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51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69D30-89D4-4342-B042-A5C57B234ABF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93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88709-404A-46ED-9FCF-14DFEE13F0B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01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rgbClr val="FFC000"/>
            </a:gs>
            <a:gs pos="87000">
              <a:schemeClr val="accent1">
                <a:lumMod val="45000"/>
                <a:lumOff val="55000"/>
              </a:schemeClr>
            </a:gs>
            <a:gs pos="92000">
              <a:schemeClr val="accent6">
                <a:lumMod val="5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F3BA-0EB8-4F46-9EFB-F63224453F6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17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2233" t="13317" r="1406" b="17255"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66455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intéressant N°1 </a:t>
            </a:r>
          </a:p>
        </p:txBody>
      </p:sp>
    </p:spTree>
    <p:extLst>
      <p:ext uri="{BB962C8B-B14F-4D97-AF65-F5344CB8AC3E}">
        <p14:creationId xmlns:p14="http://schemas.microsoft.com/office/powerpoint/2010/main" val="2004795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Monia - Peter Holm.wav"/>
          </p:stSnd>
        </p:sndAc>
      </p:transition>
    </mc:Choice>
    <mc:Fallback>
      <p:transition spd="slow" advTm="14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81797" y="1266577"/>
            <a:ext cx="922840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 n'est pas pour rien que les Oscars sont souvent décernés aux seconds rôles... Beaucoup de choses importantes se passent en arrière-plan !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76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54" r="589" b="10196"/>
          <a:stretch/>
        </p:blipFill>
        <p:spPr>
          <a:xfrm>
            <a:off x="3823447" y="1034429"/>
            <a:ext cx="4545106" cy="4716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260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94" r="596" b="9608"/>
          <a:stretch/>
        </p:blipFill>
        <p:spPr>
          <a:xfrm>
            <a:off x="4114800" y="1023939"/>
            <a:ext cx="3962400" cy="4715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1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388" y="1037632"/>
            <a:ext cx="4840941" cy="4712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250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953" y="1037068"/>
            <a:ext cx="8283388" cy="4682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417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016501"/>
            <a:ext cx="7046257" cy="47052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42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8282" y="1071282"/>
            <a:ext cx="4663676" cy="4663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469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1035424"/>
            <a:ext cx="6246642" cy="4687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750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8282" y="1075764"/>
            <a:ext cx="4746488" cy="4675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218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2412" y="1035424"/>
            <a:ext cx="4622079" cy="4690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090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942" y="1013012"/>
            <a:ext cx="4760046" cy="4760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771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2311" y="1062318"/>
            <a:ext cx="6277527" cy="4710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6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5127" y="1062318"/>
            <a:ext cx="3799996" cy="4710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07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072" y="1026458"/>
            <a:ext cx="4706470" cy="470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943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2233" t="13317" r="1406" b="17255"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49623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plus intéressant </a:t>
            </a:r>
          </a:p>
        </p:txBody>
      </p:sp>
    </p:spTree>
    <p:extLst>
      <p:ext uri="{BB962C8B-B14F-4D97-AF65-F5344CB8AC3E}">
        <p14:creationId xmlns:p14="http://schemas.microsoft.com/office/powerpoint/2010/main" val="227056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133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</cp:revision>
  <dcterms:created xsi:type="dcterms:W3CDTF">2020-11-27T18:32:19Z</dcterms:created>
  <dcterms:modified xsi:type="dcterms:W3CDTF">2020-11-27T18:57:37Z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