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74" r:id="rId3"/>
    <p:sldId id="257" r:id="rId4"/>
    <p:sldId id="259" r:id="rId5"/>
    <p:sldId id="260" r:id="rId6"/>
    <p:sldId id="258" r:id="rId7"/>
    <p:sldId id="263" r:id="rId8"/>
    <p:sldId id="265" r:id="rId9"/>
    <p:sldId id="264" r:id="rId10"/>
    <p:sldId id="261" r:id="rId11"/>
    <p:sldId id="266" r:id="rId12"/>
    <p:sldId id="267" r:id="rId13"/>
    <p:sldId id="270" r:id="rId14"/>
    <p:sldId id="271" r:id="rId15"/>
    <p:sldId id="269" r:id="rId16"/>
    <p:sldId id="272" r:id="rId17"/>
    <p:sldId id="273" r:id="rId18"/>
    <p:sldId id="262" r:id="rId19"/>
    <p:sldId id="281" r:id="rId20"/>
    <p:sldId id="275" r:id="rId21"/>
    <p:sldId id="280" r:id="rId22"/>
    <p:sldId id="282" r:id="rId23"/>
    <p:sldId id="268" r:id="rId24"/>
    <p:sldId id="279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IAIP3EdenLarplHGvshXw==" hashData="omL+nwjRObKxjQSn1TO6m32tyaQcpLm6NySFbCec0kvoju//tmPFl1+d86VyKxELZRibxv8XgNjlIrAPE7IGQ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30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29/10/2018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0F9B-3143-4C57-B4C8-1B4088352175}" type="datetime1">
              <a:rPr lang="fr-FR" smtClean="0"/>
              <a:t>29/10/2018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8B576-DCD1-4177-A029-EEBB06F58A1C}" type="datetime1">
              <a:rPr lang="fr-FR" smtClean="0"/>
              <a:t>29/10/2018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38051-5660-48E3-A17D-3ABDF3662592}" type="datetime1">
              <a:rPr lang="fr-FR" smtClean="0"/>
              <a:t>29/10/2018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DA701-3AC8-4D60-B68F-3694089DDD5D}" type="datetime1">
              <a:rPr lang="fr-FR" smtClean="0"/>
              <a:t>29/10/2018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FDA3-5583-494C-A18F-A570C0C15F4A}" type="datetime1">
              <a:rPr lang="fr-FR" smtClean="0"/>
              <a:t>29/10/2018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09C43-6B27-4F48-B0A6-5222E5FE6E6D}" type="datetime1">
              <a:rPr lang="fr-FR" smtClean="0"/>
              <a:t>29/10/2018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14F48-BEFE-4B75-9991-A117F86BD2E1}" type="datetime1">
              <a:rPr lang="fr-FR" smtClean="0"/>
              <a:t>29/10/2018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DD06-D46A-4879-9BDC-23A29121FBCB}" type="datetime1">
              <a:rPr lang="fr-FR" smtClean="0"/>
              <a:t>29/10/2018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278A-C11F-4350-ABA6-44121C35B3E2}" type="datetime1">
              <a:rPr lang="fr-FR" smtClean="0"/>
              <a:t>29/10/2018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2B994-4C50-4850-8A5F-86BADF85D118}" type="datetime1">
              <a:rPr lang="fr-FR" smtClean="0"/>
              <a:t>29/10/2018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114AC-D7BF-4441-AC30-1D356B7E01D4}" type="datetime1">
              <a:rPr lang="fr-FR" smtClean="0"/>
              <a:t>29/10/2018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rgbClr val="FFC000"/>
            </a:gs>
            <a:gs pos="23000">
              <a:schemeClr val="accent1">
                <a:lumMod val="60000"/>
                <a:lumOff val="40000"/>
              </a:schemeClr>
            </a:gs>
            <a:gs pos="100000">
              <a:schemeClr val="accent6">
                <a:lumMod val="75000"/>
              </a:schemeClr>
            </a:gs>
            <a:gs pos="69000">
              <a:srgbClr val="FFFF00"/>
            </a:gs>
            <a:gs pos="82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83942D-F294-4627-8C70-45B90F1C2A2B}" type="datetime1">
              <a:rPr lang="fr-FR" smtClean="0"/>
              <a:t>29/10/2018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jpe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jp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jpeg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jpeg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BF1C7C45-CE24-4326-A29E-5F8273BC475C}" type="datetime1">
              <a:rPr lang="fr-FR" sz="1800" b="1" smtClean="0"/>
              <a:t>29/10/2018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3883957" y="6020923"/>
            <a:ext cx="4347029" cy="365125"/>
          </a:xfrm>
        </p:spPr>
        <p:txBody>
          <a:bodyPr/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2918" y="1434874"/>
            <a:ext cx="7311649" cy="4113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91127" y="3827250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Dans toute sa splendeur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pauvre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garçon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N°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33</a:t>
            </a:r>
          </a:p>
          <a:p>
            <a:endParaRPr lang="fr-FR" sz="54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25997" y="147935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  <p:sndAc>
          <p:stSnd loop="1">
            <p:snd r:embed="rId2" name="- Serge_Gainsbourg_-_Vieille_Canaille.wav"/>
          </p:stSnd>
        </p:sndAc>
      </p:transition>
    </mc:Choice>
    <mc:Fallback>
      <p:transition spd="slow" advTm="7000">
        <p:circle/>
        <p:sndAc>
          <p:stSnd loop="1">
            <p:snd r:embed="rId2" name="- Serge_Gainsbourg_-_Vieille_Canail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FDF397D-7A35-4615-9C46-A27700F8DE9B}" type="datetime1">
              <a:rPr lang="fr-FR" sz="1800" b="1" smtClean="0"/>
              <a:t>29/10/2018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5325" y="1521894"/>
            <a:ext cx="5561350" cy="382905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911801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000EB7D-E250-412B-8A01-5E1E6A48CD20}" type="datetime1">
              <a:rPr lang="fr-FR" sz="1800" b="1" smtClean="0"/>
              <a:t>29/10/2018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7246" y="1450916"/>
            <a:ext cx="3717561" cy="404800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489602E-900C-4451-A518-E9DBC1A34862}" type="datetime1">
              <a:rPr lang="fr-FR" sz="1800" b="1" smtClean="0"/>
              <a:t>29/10/2018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965" y="1508079"/>
            <a:ext cx="5861154" cy="391867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64A5FAE-17C2-4901-88E0-98D2546382A9}" type="datetime1">
              <a:rPr lang="fr-FR" sz="1800" b="1" smtClean="0"/>
              <a:t>29/10/2018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1513310"/>
            <a:ext cx="4114800" cy="3969553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FF2FB6F-BECD-44AE-9045-05FA157C46ED}" type="datetime1">
              <a:rPr lang="fr-FR" sz="1800" b="1" smtClean="0"/>
              <a:t>29/10/2018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8028" y="1462887"/>
            <a:ext cx="5441429" cy="398302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57399A92-153B-4C76-A424-4A4C270A472B}" type="datetime1">
              <a:rPr lang="fr-FR" sz="1800" b="1" smtClean="0"/>
              <a:t>29/10/2018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2256" y="1469764"/>
            <a:ext cx="3762531" cy="400481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082594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5D4815A9-F9CE-4C90-BA8A-3E3EAE0CB0F1}" type="datetime1">
              <a:rPr lang="fr-FR" sz="1800" b="1" smtClean="0"/>
              <a:t>29/10/2018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8052" y="1356609"/>
            <a:ext cx="6280879" cy="410355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966844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6FD9B1F2-8D6B-4C95-96BE-526C28A60D20}" type="datetime1">
              <a:rPr lang="fr-FR" sz="1800" b="1" smtClean="0"/>
              <a:t>29/10/2018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3456" y="1457792"/>
            <a:ext cx="7465101" cy="40248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220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05155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FCD38526-E2C0-4ADA-A629-A88F2B598897}" type="datetime1">
              <a:rPr lang="fr-FR" sz="1800" b="1" smtClean="0"/>
              <a:t>29/10/2018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8525" y="1484998"/>
            <a:ext cx="7490032" cy="391146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0835897-C9AE-4F8E-822C-9CA0013E56BC}" type="datetime1">
              <a:rPr lang="fr-FR" sz="1800" b="1" smtClean="0"/>
              <a:t>29/10/2018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7229" y="1484998"/>
            <a:ext cx="7461327" cy="38964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56868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E26285F-DC7F-41E1-AD63-533DEC099F36}" type="datetime1">
              <a:rPr lang="fr-FR" sz="1800" b="1" smtClean="0"/>
              <a:t>29/10/2018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3456" y="1478047"/>
            <a:ext cx="7495081" cy="39236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6351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5CA3659-9473-4451-9F0C-85C0380C2C2B}" type="datetime1">
              <a:rPr lang="fr-FR" sz="1800" b="1" smtClean="0"/>
              <a:t>29/10/2018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2276" y="1463322"/>
            <a:ext cx="3792512" cy="396136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503590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11828" y="1280722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83961D9-2D8C-4428-9E12-F954AFA890F3}" type="datetime1">
              <a:rPr lang="fr-FR" sz="1800" b="1" smtClean="0"/>
              <a:t>29/10/2018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7738" y="1503152"/>
            <a:ext cx="5242286" cy="3923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985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19F46AF-CE98-4130-8A91-402CA832041D}" type="datetime1">
              <a:rPr lang="fr-FR" sz="1800" b="1" smtClean="0"/>
              <a:t>29/10/2018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7738" y="1519237"/>
            <a:ext cx="5351488" cy="38195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3003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218E630-95F3-491C-BC5E-927D9C6FDC75}" type="datetime1">
              <a:rPr lang="fr-FR" sz="1800" b="1" smtClean="0"/>
              <a:t>29/10/2018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16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2611" y="1499016"/>
            <a:ext cx="4886792" cy="385871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744412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99D45A9-F77A-47BF-85F3-D7501ABAB5B5}" type="datetime1">
              <a:rPr lang="fr-FR" sz="1800" b="1" smtClean="0"/>
              <a:t>29/10/2018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17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808496"/>
            <a:ext cx="4321629" cy="5063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845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784E89-16B8-4654-9389-C513DC274D33}" type="datetime1">
              <a:rPr lang="fr-FR" sz="1800" b="1" smtClean="0"/>
              <a:t>29/10/2018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18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3716" y="1439055"/>
            <a:ext cx="4770678" cy="395777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04236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4A87584-EB96-4849-BF6B-42AD4F677020}" type="datetime1">
              <a:rPr lang="fr-FR" sz="1800" b="1" smtClean="0"/>
              <a:t>29/10/2018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19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8545" y="1499838"/>
            <a:ext cx="5400396" cy="387316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818414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4A87584-EB96-4849-BF6B-42AD4F677020}" type="datetime1">
              <a:rPr lang="fr-FR" sz="1800" b="1" smtClean="0"/>
              <a:t>29/10/2018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20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7526" y="1574512"/>
            <a:ext cx="7491012" cy="370202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34451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4A87584-EB96-4849-BF6B-42AD4F677020}" type="datetime1">
              <a:rPr lang="fr-FR" sz="1800" b="1" smtClean="0"/>
              <a:t>29/10/2018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3043" y="1510528"/>
            <a:ext cx="6245564" cy="398307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695684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1998FDB-2BF1-4B03-A3A9-269A70A8B393}" type="datetime1">
              <a:rPr lang="fr-FR" sz="1800" b="1" smtClean="0"/>
              <a:t>29/10/2018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22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2320" y="1474499"/>
            <a:ext cx="5562600" cy="389831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58245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1998FDB-2BF1-4B03-A3A9-269A70A8B393}" type="datetime1">
              <a:rPr lang="fr-FR" sz="1800" b="1" smtClean="0"/>
              <a:t>29/10/2018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23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4071" y="1487714"/>
            <a:ext cx="5900058" cy="39333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90395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5BF78116-454B-485D-8BD4-0770EC34CAA9}" type="datetime1">
              <a:rPr lang="fr-FR" sz="1800" b="1" smtClean="0"/>
              <a:t>29/10/2018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3883957" y="6020923"/>
            <a:ext cx="4347029" cy="365125"/>
          </a:xfrm>
        </p:spPr>
        <p:txBody>
          <a:bodyPr/>
          <a:lstStyle/>
          <a:p>
            <a:r>
              <a:rPr lang="fr-FR" sz="32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24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1648" y="1454226"/>
            <a:ext cx="7311649" cy="4113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91127" y="3827250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Dans toute sa splendeur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   pauvre garçon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905712" y="1602559"/>
            <a:ext cx="241284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311498" y="217714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4976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581</TotalTime>
  <Words>182</Words>
  <Application>Microsoft Office PowerPoint</Application>
  <PresentationFormat>Grand écran</PresentationFormat>
  <Paragraphs>79</Paragraphs>
  <Slides>24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9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</cp:lastModifiedBy>
  <cp:revision>75</cp:revision>
  <dcterms:created xsi:type="dcterms:W3CDTF">2018-08-09T22:33:17Z</dcterms:created>
  <dcterms:modified xsi:type="dcterms:W3CDTF">2018-10-29T14:51:07Z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