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74" r:id="rId3"/>
    <p:sldId id="257" r:id="rId4"/>
    <p:sldId id="259" r:id="rId5"/>
    <p:sldId id="260" r:id="rId6"/>
    <p:sldId id="258" r:id="rId7"/>
    <p:sldId id="263" r:id="rId8"/>
    <p:sldId id="265" r:id="rId9"/>
    <p:sldId id="264" r:id="rId10"/>
    <p:sldId id="261" r:id="rId11"/>
    <p:sldId id="266" r:id="rId12"/>
    <p:sldId id="267" r:id="rId13"/>
    <p:sldId id="270" r:id="rId14"/>
    <p:sldId id="275" r:id="rId15"/>
    <p:sldId id="281" r:id="rId16"/>
    <p:sldId id="271" r:id="rId17"/>
    <p:sldId id="269" r:id="rId18"/>
    <p:sldId id="272" r:id="rId19"/>
    <p:sldId id="273" r:id="rId20"/>
    <p:sldId id="262" r:id="rId21"/>
    <p:sldId id="280" r:id="rId22"/>
    <p:sldId id="268" r:id="rId23"/>
    <p:sldId id="282" r:id="rId24"/>
    <p:sldId id="27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0" d="100"/>
          <a:sy n="80" d="100"/>
        </p:scale>
        <p:origin x="3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6D6C2A-DF89-4B09-AFAC-D98872D82D6B}" type="datetimeFigureOut">
              <a:rPr lang="fr-FR" smtClean="0"/>
              <a:t>04/12/2018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C81565-898C-4BDB-9BBE-75C71B130D14}" type="slidenum">
              <a:rPr lang="fr-FR" smtClean="0"/>
              <a:t>‹N°›</a:t>
            </a:fld>
            <a:endParaRPr lang="fr-FR"/>
          </a:p>
        </p:txBody>
      </p:sp>
    </p:spTree>
    <p:extLst>
      <p:ext uri="{BB962C8B-B14F-4D97-AF65-F5344CB8AC3E}">
        <p14:creationId xmlns:p14="http://schemas.microsoft.com/office/powerpoint/2010/main" val="101338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EC81565-898C-4BDB-9BBE-75C71B130D14}" type="slidenum">
              <a:rPr lang="fr-FR" smtClean="0"/>
              <a:t>1</a:t>
            </a:fld>
            <a:endParaRPr lang="fr-FR"/>
          </a:p>
        </p:txBody>
      </p:sp>
    </p:spTree>
    <p:extLst>
      <p:ext uri="{BB962C8B-B14F-4D97-AF65-F5344CB8AC3E}">
        <p14:creationId xmlns:p14="http://schemas.microsoft.com/office/powerpoint/2010/main" val="2569608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3DCA2EB4-1C50-451E-B69D-FC3F06DA418D}" type="datetime1">
              <a:rPr lang="fr-FR" smtClean="0"/>
              <a:t>04/12/2018</a:t>
            </a:fld>
            <a:endParaRPr lang="fr-FR"/>
          </a:p>
        </p:txBody>
      </p:sp>
      <p:sp>
        <p:nvSpPr>
          <p:cNvPr id="5" name="Espace réservé du pied de page 4"/>
          <p:cNvSpPr>
            <a:spLocks noGrp="1"/>
          </p:cNvSpPr>
          <p:nvPr>
            <p:ph type="ftr" sz="quarter" idx="11"/>
          </p:nvPr>
        </p:nvSpPr>
        <p:spPr/>
        <p:txBody>
          <a:bodyPr/>
          <a:lstStyle/>
          <a:p>
            <a:r>
              <a:rPr lang="fr-FR" smtClean="0"/>
              <a:t>PPS Lande Décembre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726471623"/>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0A27FC-A066-4D95-9242-948A8DDF731D}" type="datetime1">
              <a:rPr lang="fr-FR" smtClean="0"/>
              <a:t>04/12/2018</a:t>
            </a:fld>
            <a:endParaRPr lang="fr-FR"/>
          </a:p>
        </p:txBody>
      </p:sp>
      <p:sp>
        <p:nvSpPr>
          <p:cNvPr id="5" name="Espace réservé du pied de page 4"/>
          <p:cNvSpPr>
            <a:spLocks noGrp="1"/>
          </p:cNvSpPr>
          <p:nvPr>
            <p:ph type="ftr" sz="quarter" idx="11"/>
          </p:nvPr>
        </p:nvSpPr>
        <p:spPr/>
        <p:txBody>
          <a:bodyPr/>
          <a:lstStyle/>
          <a:p>
            <a:r>
              <a:rPr lang="fr-FR" smtClean="0"/>
              <a:t>PPS Lande Décembre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47281565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4D220FDC-20C7-44F7-A9D5-BCBDF47DF22E}" type="datetime1">
              <a:rPr lang="fr-FR" smtClean="0"/>
              <a:t>04/12/2018</a:t>
            </a:fld>
            <a:endParaRPr lang="fr-FR"/>
          </a:p>
        </p:txBody>
      </p:sp>
      <p:sp>
        <p:nvSpPr>
          <p:cNvPr id="5" name="Espace réservé du pied de page 4"/>
          <p:cNvSpPr>
            <a:spLocks noGrp="1"/>
          </p:cNvSpPr>
          <p:nvPr>
            <p:ph type="ftr" sz="quarter" idx="11"/>
          </p:nvPr>
        </p:nvSpPr>
        <p:spPr/>
        <p:txBody>
          <a:bodyPr/>
          <a:lstStyle/>
          <a:p>
            <a:r>
              <a:rPr lang="fr-FR" smtClean="0"/>
              <a:t>PPS Lande Décembre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46787068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CD7B587-D0EF-4245-A89C-875004165861}" type="datetime1">
              <a:rPr lang="fr-FR" smtClean="0"/>
              <a:t>04/12/2018</a:t>
            </a:fld>
            <a:endParaRPr lang="fr-FR"/>
          </a:p>
        </p:txBody>
      </p:sp>
      <p:sp>
        <p:nvSpPr>
          <p:cNvPr id="6" name="Espace réservé du pied de page 5"/>
          <p:cNvSpPr>
            <a:spLocks noGrp="1"/>
          </p:cNvSpPr>
          <p:nvPr>
            <p:ph type="ftr" sz="quarter" idx="11"/>
          </p:nvPr>
        </p:nvSpPr>
        <p:spPr/>
        <p:txBody>
          <a:bodyPr/>
          <a:lstStyle/>
          <a:p>
            <a:r>
              <a:rPr lang="fr-FR" smtClean="0"/>
              <a:t>PPS Lande Décembre 2018</a:t>
            </a:r>
            <a:endParaRPr lang="fr-FR"/>
          </a:p>
        </p:txBody>
      </p:sp>
      <p:sp>
        <p:nvSpPr>
          <p:cNvPr id="7" name="Espace réservé du numéro de diapositive 6"/>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2072523390"/>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793C051-D307-4ADB-80DE-551312F6C0BD}" type="datetime1">
              <a:rPr lang="fr-FR" smtClean="0"/>
              <a:t>04/12/2018</a:t>
            </a:fld>
            <a:endParaRPr lang="fr-FR"/>
          </a:p>
        </p:txBody>
      </p:sp>
      <p:sp>
        <p:nvSpPr>
          <p:cNvPr id="8" name="Espace réservé du pied de page 7"/>
          <p:cNvSpPr>
            <a:spLocks noGrp="1"/>
          </p:cNvSpPr>
          <p:nvPr>
            <p:ph type="ftr" sz="quarter" idx="11"/>
          </p:nvPr>
        </p:nvSpPr>
        <p:spPr/>
        <p:txBody>
          <a:bodyPr/>
          <a:lstStyle/>
          <a:p>
            <a:r>
              <a:rPr lang="fr-FR" smtClean="0"/>
              <a:t>PPS Lande Décembre 2018</a:t>
            </a:r>
            <a:endParaRPr lang="fr-FR"/>
          </a:p>
        </p:txBody>
      </p:sp>
      <p:sp>
        <p:nvSpPr>
          <p:cNvPr id="9" name="Espace réservé du numéro de diapositive 8"/>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55406318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F525F15-5C0E-47FF-B90E-4F74D227F760}" type="datetime1">
              <a:rPr lang="fr-FR" smtClean="0"/>
              <a:t>04/12/2018</a:t>
            </a:fld>
            <a:endParaRPr lang="fr-FR"/>
          </a:p>
        </p:txBody>
      </p:sp>
      <p:sp>
        <p:nvSpPr>
          <p:cNvPr id="4" name="Espace réservé du pied de page 3"/>
          <p:cNvSpPr>
            <a:spLocks noGrp="1"/>
          </p:cNvSpPr>
          <p:nvPr>
            <p:ph type="ftr" sz="quarter" idx="11"/>
          </p:nvPr>
        </p:nvSpPr>
        <p:spPr/>
        <p:txBody>
          <a:bodyPr/>
          <a:lstStyle/>
          <a:p>
            <a:r>
              <a:rPr lang="fr-FR" smtClean="0"/>
              <a:t>PPS Lande Décembre 2018</a:t>
            </a:r>
            <a:endParaRPr lang="fr-FR"/>
          </a:p>
        </p:txBody>
      </p:sp>
      <p:sp>
        <p:nvSpPr>
          <p:cNvPr id="5" name="Espace réservé du numéro de diapositive 4"/>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26245272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F1F6DC1-9E9B-45B9-A46E-116EAEA71601}" type="datetime1">
              <a:rPr lang="fr-FR" smtClean="0"/>
              <a:t>04/12/2018</a:t>
            </a:fld>
            <a:endParaRPr lang="fr-FR"/>
          </a:p>
        </p:txBody>
      </p:sp>
      <p:sp>
        <p:nvSpPr>
          <p:cNvPr id="3" name="Espace réservé du pied de page 2"/>
          <p:cNvSpPr>
            <a:spLocks noGrp="1"/>
          </p:cNvSpPr>
          <p:nvPr>
            <p:ph type="ftr" sz="quarter" idx="11"/>
          </p:nvPr>
        </p:nvSpPr>
        <p:spPr/>
        <p:txBody>
          <a:bodyPr/>
          <a:lstStyle/>
          <a:p>
            <a:r>
              <a:rPr lang="fr-FR" smtClean="0"/>
              <a:t>PPS Lande Décembre 2018</a:t>
            </a:r>
            <a:endParaRPr lang="fr-FR"/>
          </a:p>
        </p:txBody>
      </p:sp>
      <p:sp>
        <p:nvSpPr>
          <p:cNvPr id="4" name="Espace réservé du numéro de diapositive 3"/>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2571350418"/>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1B9CF78-C0D7-40C0-B0DB-B94B5B3774FF}" type="datetime1">
              <a:rPr lang="fr-FR" smtClean="0"/>
              <a:t>04/12/2018</a:t>
            </a:fld>
            <a:endParaRPr lang="fr-FR"/>
          </a:p>
        </p:txBody>
      </p:sp>
      <p:sp>
        <p:nvSpPr>
          <p:cNvPr id="6" name="Espace réservé du pied de page 5"/>
          <p:cNvSpPr>
            <a:spLocks noGrp="1"/>
          </p:cNvSpPr>
          <p:nvPr>
            <p:ph type="ftr" sz="quarter" idx="11"/>
          </p:nvPr>
        </p:nvSpPr>
        <p:spPr/>
        <p:txBody>
          <a:bodyPr/>
          <a:lstStyle/>
          <a:p>
            <a:r>
              <a:rPr lang="fr-FR" smtClean="0"/>
              <a:t>PPS Lande Décembre 2018</a:t>
            </a:r>
            <a:endParaRPr lang="fr-FR"/>
          </a:p>
        </p:txBody>
      </p:sp>
      <p:sp>
        <p:nvSpPr>
          <p:cNvPr id="7" name="Espace réservé du numéro de diapositive 6"/>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593558655"/>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4B55FB46-6101-4306-9C89-F55D4E166C89}" type="datetime1">
              <a:rPr lang="fr-FR" smtClean="0"/>
              <a:t>04/12/2018</a:t>
            </a:fld>
            <a:endParaRPr lang="fr-FR"/>
          </a:p>
        </p:txBody>
      </p:sp>
      <p:sp>
        <p:nvSpPr>
          <p:cNvPr id="6" name="Espace réservé du pied de page 5"/>
          <p:cNvSpPr>
            <a:spLocks noGrp="1"/>
          </p:cNvSpPr>
          <p:nvPr>
            <p:ph type="ftr" sz="quarter" idx="11"/>
          </p:nvPr>
        </p:nvSpPr>
        <p:spPr/>
        <p:txBody>
          <a:bodyPr/>
          <a:lstStyle/>
          <a:p>
            <a:r>
              <a:rPr lang="fr-FR" smtClean="0"/>
              <a:t>PPS Lande Décembre 2018</a:t>
            </a:r>
            <a:endParaRPr lang="fr-FR"/>
          </a:p>
        </p:txBody>
      </p:sp>
      <p:sp>
        <p:nvSpPr>
          <p:cNvPr id="7" name="Espace réservé du numéro de diapositive 6"/>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2943634286"/>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C486C07-A622-4F4A-AEBF-F1A808ED8423}" type="datetime1">
              <a:rPr lang="fr-FR" smtClean="0"/>
              <a:t>04/12/2018</a:t>
            </a:fld>
            <a:endParaRPr lang="fr-FR"/>
          </a:p>
        </p:txBody>
      </p:sp>
      <p:sp>
        <p:nvSpPr>
          <p:cNvPr id="5" name="Espace réservé du pied de page 4"/>
          <p:cNvSpPr>
            <a:spLocks noGrp="1"/>
          </p:cNvSpPr>
          <p:nvPr>
            <p:ph type="ftr" sz="quarter" idx="11"/>
          </p:nvPr>
        </p:nvSpPr>
        <p:spPr/>
        <p:txBody>
          <a:bodyPr/>
          <a:lstStyle/>
          <a:p>
            <a:r>
              <a:rPr lang="fr-FR" smtClean="0"/>
              <a:t>PPS Lande Décembre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90277154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9D44E0-1AB2-4200-A1E2-2F4EC4D59127}" type="datetime1">
              <a:rPr lang="fr-FR" smtClean="0"/>
              <a:t>04/12/2018</a:t>
            </a:fld>
            <a:endParaRPr lang="fr-FR"/>
          </a:p>
        </p:txBody>
      </p:sp>
      <p:sp>
        <p:nvSpPr>
          <p:cNvPr id="5" name="Espace réservé du pied de page 4"/>
          <p:cNvSpPr>
            <a:spLocks noGrp="1"/>
          </p:cNvSpPr>
          <p:nvPr>
            <p:ph type="ftr" sz="quarter" idx="11"/>
          </p:nvPr>
        </p:nvSpPr>
        <p:spPr/>
        <p:txBody>
          <a:bodyPr/>
          <a:lstStyle/>
          <a:p>
            <a:r>
              <a:rPr lang="fr-FR" smtClean="0"/>
              <a:t>PPS Lande Décembre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39927093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rgbClr val="FFC000"/>
            </a:gs>
            <a:gs pos="23000">
              <a:schemeClr val="accent1">
                <a:lumMod val="60000"/>
                <a:lumOff val="40000"/>
              </a:schemeClr>
            </a:gs>
            <a:gs pos="100000">
              <a:schemeClr val="accent6">
                <a:lumMod val="75000"/>
              </a:schemeClr>
            </a:gs>
            <a:gs pos="69000">
              <a:srgbClr val="FFFF00"/>
            </a:gs>
            <a:gs pos="82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593866-FB74-4D19-A423-AFAFC84302CB}" type="datetime1">
              <a:rPr lang="fr-FR" smtClean="0"/>
              <a:t>04/12/2018</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Décembre 2018</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662C7A-8B65-4DEB-975D-50197EE237AB}" type="slidenum">
              <a:rPr lang="fr-FR" smtClean="0"/>
              <a:t>‹N°›</a:t>
            </a:fld>
            <a:endParaRPr lang="fr-FR"/>
          </a:p>
        </p:txBody>
      </p:sp>
    </p:spTree>
    <p:extLst>
      <p:ext uri="{BB962C8B-B14F-4D97-AF65-F5344CB8AC3E}">
        <p14:creationId xmlns:p14="http://schemas.microsoft.com/office/powerpoint/2010/main" val="12819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5"/>
            <a:tile tx="0" ty="0" sx="100000" sy="100000" flip="none" algn="tl"/>
          </a:blipFill>
          <a:ln>
            <a:noFill/>
          </a:ln>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2B2AB4C5-C3FC-4D0E-8728-87C79335CF58}" type="datetime1">
              <a:rPr lang="fr-FR" sz="1800" b="1" smtClean="0"/>
              <a:t>04/12/2018</a:t>
            </a:fld>
            <a:endParaRPr lang="fr-FR" sz="1800" b="1" dirty="0"/>
          </a:p>
        </p:txBody>
      </p:sp>
      <p:sp>
        <p:nvSpPr>
          <p:cNvPr id="11" name="Espace réservé du pied de page 10"/>
          <p:cNvSpPr>
            <a:spLocks noGrp="1"/>
          </p:cNvSpPr>
          <p:nvPr>
            <p:ph type="ftr" sz="quarter" idx="11"/>
          </p:nvPr>
        </p:nvSpPr>
        <p:spPr>
          <a:xfrm>
            <a:off x="3883957" y="6020923"/>
            <a:ext cx="4347029" cy="365125"/>
          </a:xfrm>
        </p:spPr>
        <p:txBody>
          <a:bodyPr/>
          <a:lstStyle/>
          <a:p>
            <a:r>
              <a:rPr lang="fr-FR" sz="3200" b="1" smtClean="0">
                <a:ln>
                  <a:solidFill>
                    <a:srgbClr val="FF0000"/>
                  </a:solidFill>
                </a:ln>
                <a:solidFill>
                  <a:schemeClr val="bg1"/>
                </a:solidFill>
                <a:latin typeface="Brush Script MT" panose="03060802040406070304" pitchFamily="66" charset="0"/>
              </a:rPr>
              <a:t>PPS Lande Décembre 2018</a:t>
            </a:r>
            <a:endParaRPr lang="fr-FR" sz="3200" b="1" dirty="0">
              <a:ln>
                <a:solidFill>
                  <a:srgbClr val="FF0000"/>
                </a:solidFill>
              </a:ln>
              <a:solidFill>
                <a:schemeClr val="bg1"/>
              </a:solidFill>
              <a:latin typeface="Brush Script MT" panose="03060802040406070304" pitchFamily="66" charset="0"/>
            </a:endParaRPr>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a:t>
            </a:fld>
            <a:endParaRPr lang="fr-FR" sz="1800" b="1" dirty="0"/>
          </a:p>
        </p:txBody>
      </p:sp>
      <p:pic>
        <p:nvPicPr>
          <p:cNvPr id="13" name="Image 1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713281" y="2821120"/>
            <a:ext cx="2664183" cy="3560373"/>
          </a:xfrm>
          <a:prstGeom prst="rect">
            <a:avLst/>
          </a:prstGeom>
        </p:spPr>
      </p:pic>
      <p:pic>
        <p:nvPicPr>
          <p:cNvPr id="3" name="Image 2"/>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432918" y="1434874"/>
            <a:ext cx="7311649" cy="4113343"/>
          </a:xfrm>
          <a:prstGeom prst="rect">
            <a:avLst/>
          </a:prstGeom>
        </p:spPr>
      </p:pic>
      <p:sp>
        <p:nvSpPr>
          <p:cNvPr id="5" name="Rectangle 4"/>
          <p:cNvSpPr/>
          <p:nvPr/>
        </p:nvSpPr>
        <p:spPr>
          <a:xfrm>
            <a:off x="2991127" y="3827250"/>
            <a:ext cx="6096000" cy="3416320"/>
          </a:xfrm>
          <a:prstGeom prst="rect">
            <a:avLst/>
          </a:prstGeom>
        </p:spPr>
        <p:txBody>
          <a:bodyPr>
            <a:spAutoFit/>
          </a:bodyPr>
          <a:lstStyle/>
          <a:p>
            <a:r>
              <a:rPr lang="fr-FR" sz="5400" b="1" dirty="0">
                <a:ln>
                  <a:solidFill>
                    <a:srgbClr val="FF0000"/>
                  </a:solidFill>
                </a:ln>
                <a:solidFill>
                  <a:schemeClr val="bg1"/>
                </a:solidFill>
                <a:latin typeface="Brush Script MT" panose="03060802040406070304" pitchFamily="66" charset="0"/>
              </a:rPr>
              <a:t>Dans toute sa splendeur</a:t>
            </a:r>
          </a:p>
          <a:p>
            <a:r>
              <a:rPr lang="fr-FR" sz="5400" b="1" dirty="0">
                <a:ln>
                  <a:solidFill>
                    <a:srgbClr val="FF0000"/>
                  </a:solidFill>
                </a:ln>
                <a:solidFill>
                  <a:schemeClr val="bg1"/>
                </a:solidFill>
                <a:latin typeface="Brush Script MT" panose="03060802040406070304" pitchFamily="66" charset="0"/>
              </a:rPr>
              <a:t> </a:t>
            </a:r>
            <a:r>
              <a:rPr lang="fr-FR" sz="5400" b="1" dirty="0" smtClean="0">
                <a:ln>
                  <a:solidFill>
                    <a:srgbClr val="FF0000"/>
                  </a:solidFill>
                </a:ln>
                <a:solidFill>
                  <a:schemeClr val="bg1"/>
                </a:solidFill>
                <a:latin typeface="Brush Script MT" panose="03060802040406070304" pitchFamily="66" charset="0"/>
              </a:rPr>
              <a:t>  pauvre </a:t>
            </a:r>
            <a:r>
              <a:rPr lang="fr-FR" sz="5400" b="1" dirty="0">
                <a:ln>
                  <a:solidFill>
                    <a:srgbClr val="FF0000"/>
                  </a:solidFill>
                </a:ln>
                <a:solidFill>
                  <a:schemeClr val="bg1"/>
                </a:solidFill>
                <a:latin typeface="Brush Script MT" panose="03060802040406070304" pitchFamily="66" charset="0"/>
              </a:rPr>
              <a:t>garçon </a:t>
            </a:r>
            <a:r>
              <a:rPr lang="fr-FR" sz="5400" b="1" dirty="0" smtClean="0">
                <a:ln>
                  <a:solidFill>
                    <a:srgbClr val="FF0000"/>
                  </a:solidFill>
                </a:ln>
                <a:solidFill>
                  <a:schemeClr val="bg1"/>
                </a:solidFill>
                <a:latin typeface="Brush Script MT" panose="03060802040406070304" pitchFamily="66" charset="0"/>
              </a:rPr>
              <a:t>N° </a:t>
            </a:r>
            <a:r>
              <a:rPr lang="fr-FR" sz="5400" b="1" dirty="0" smtClean="0">
                <a:ln>
                  <a:solidFill>
                    <a:srgbClr val="FF0000"/>
                  </a:solidFill>
                </a:ln>
                <a:solidFill>
                  <a:schemeClr val="bg1"/>
                </a:solidFill>
                <a:latin typeface="Brush Script MT" panose="03060802040406070304" pitchFamily="66" charset="0"/>
              </a:rPr>
              <a:t>41</a:t>
            </a:r>
            <a:endParaRPr lang="fr-FR" sz="5400" b="1" dirty="0" smtClean="0">
              <a:ln>
                <a:solidFill>
                  <a:srgbClr val="FF0000"/>
                </a:solidFill>
              </a:ln>
              <a:solidFill>
                <a:schemeClr val="bg1"/>
              </a:solidFill>
              <a:latin typeface="Brush Script MT" panose="03060802040406070304" pitchFamily="66" charset="0"/>
            </a:endParaRPr>
          </a:p>
          <a:p>
            <a:endParaRPr lang="fr-FR" sz="5400" b="1" dirty="0" smtClean="0">
              <a:ln>
                <a:solidFill>
                  <a:srgbClr val="FF0000"/>
                </a:solidFill>
              </a:ln>
              <a:solidFill>
                <a:schemeClr val="bg1"/>
              </a:solidFill>
              <a:latin typeface="Brush Script MT" panose="03060802040406070304" pitchFamily="66" charset="0"/>
            </a:endParaRPr>
          </a:p>
          <a:p>
            <a:endParaRPr lang="fr-FR" sz="5400" b="1" dirty="0">
              <a:ln>
                <a:solidFill>
                  <a:srgbClr val="FF0000"/>
                </a:solidFill>
              </a:ln>
              <a:solidFill>
                <a:schemeClr val="bg1"/>
              </a:solidFill>
              <a:latin typeface="Brush Script MT" panose="03060802040406070304" pitchFamily="66" charset="0"/>
            </a:endParaRPr>
          </a:p>
        </p:txBody>
      </p:sp>
      <p:sp>
        <p:nvSpPr>
          <p:cNvPr id="7" name="Rectangle 6"/>
          <p:cNvSpPr/>
          <p:nvPr/>
        </p:nvSpPr>
        <p:spPr>
          <a:xfrm>
            <a:off x="1425997" y="147935"/>
            <a:ext cx="9601282" cy="769441"/>
          </a:xfrm>
          <a:prstGeom prst="rect">
            <a:avLst/>
          </a:prstGeom>
          <a:noFill/>
        </p:spPr>
        <p:txBody>
          <a:bodyPr wrap="none" lIns="91440" tIns="45720" rIns="91440" bIns="45720">
            <a:spAutoFit/>
          </a:bodyPr>
          <a:lstStyle/>
          <a:p>
            <a:pPr algn="ctr"/>
            <a:r>
              <a:rPr lang="fr-FR" sz="44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44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Tree>
    <p:extLst>
      <p:ext uri="{BB962C8B-B14F-4D97-AF65-F5344CB8AC3E}">
        <p14:creationId xmlns:p14="http://schemas.microsoft.com/office/powerpoint/2010/main" val="2861278189"/>
      </p:ext>
    </p:extLst>
  </p:cSld>
  <p:clrMapOvr>
    <a:masterClrMapping/>
  </p:clrMapOvr>
  <mc:AlternateContent xmlns:mc="http://schemas.openxmlformats.org/markup-compatibility/2006">
    <mc:Choice xmlns:p14="http://schemas.microsoft.com/office/powerpoint/2010/main" Requires="p14">
      <p:transition spd="slow" p14:dur="4750" advTm="7000">
        <p:circle/>
        <p:sndAc>
          <p:stSnd loop="1">
            <p:snd r:embed="rId3" name="- Serge_Gainsbourg_-_Vieille_Canaille.wav"/>
          </p:stSnd>
        </p:sndAc>
      </p:transition>
    </mc:Choice>
    <mc:Fallback>
      <p:transition spd="slow" advTm="7000">
        <p:circle/>
        <p:sndAc>
          <p:stSnd loop="1">
            <p:snd r:embed="rId3" name="- Serge_Gainsbourg_-_Vieille_Canail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000"/>
                                        <p:tgtEl>
                                          <p:spTgt spid="13"/>
                                        </p:tgtEl>
                                      </p:cBhvr>
                                    </p:animEffect>
                                    <p:anim calcmode="lin" valueType="num">
                                      <p:cBhvr>
                                        <p:cTn id="24" dur="2000" fill="hold"/>
                                        <p:tgtEl>
                                          <p:spTgt spid="13"/>
                                        </p:tgtEl>
                                        <p:attrNameLst>
                                          <p:attrName>ppt_w</p:attrName>
                                        </p:attrNameLst>
                                      </p:cBhvr>
                                      <p:tavLst>
                                        <p:tav tm="0" fmla="#ppt_w*sin(2.5*pi*$)">
                                          <p:val>
                                            <p:fltVal val="0"/>
                                          </p:val>
                                        </p:tav>
                                        <p:tav tm="100000">
                                          <p:val>
                                            <p:fltVal val="1"/>
                                          </p:val>
                                        </p:tav>
                                      </p:tavLst>
                                    </p:anim>
                                    <p:anim calcmode="lin" valueType="num">
                                      <p:cBhvr>
                                        <p:cTn id="2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0" end="0"/>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0" end="0"/>
                                            </p:txEl>
                                          </p:spTgt>
                                        </p:tgtEl>
                                        <p:attrNameLst>
                                          <p:attrName>ppt_w</p:attrName>
                                        </p:attrNameLst>
                                      </p:cBhvr>
                                    </p:anim>
                                    <p:anim by="(#ppt_w*0.50)" calcmode="lin" valueType="num">
                                      <p:cBhvr>
                                        <p:cTn id="31" dur="500" decel="50000" autoRev="1" fill="hold">
                                          <p:stCondLst>
                                            <p:cond delay="0"/>
                                          </p:stCondLst>
                                        </p:cTn>
                                        <p:tgtEl>
                                          <p:spTgt spid="11">
                                            <p:txEl>
                                              <p:pRg st="0" end="0"/>
                                            </p:txEl>
                                          </p:spTgt>
                                        </p:tgtEl>
                                        <p:attrNameLst>
                                          <p:attrName>ppt_x</p:attrName>
                                        </p:attrNameLst>
                                      </p:cBhvr>
                                    </p:anim>
                                    <p:anim from="(-#ppt_h/2)" to="(#ppt_y)" calcmode="lin" valueType="num">
                                      <p:cBhvr>
                                        <p:cTn id="32" dur="1000" fill="hold">
                                          <p:stCondLst>
                                            <p:cond delay="0"/>
                                          </p:stCondLst>
                                        </p:cTn>
                                        <p:tgtEl>
                                          <p:spTgt spid="11">
                                            <p:txEl>
                                              <p:pRg st="0" end="0"/>
                                            </p:txEl>
                                          </p:spTgt>
                                        </p:tgtEl>
                                        <p:attrNameLst>
                                          <p:attrName>ppt_y</p:attrName>
                                        </p:attrNameLst>
                                      </p:cBhvr>
                                    </p:anim>
                                    <p:animRot by="21600000">
                                      <p:cBhvr>
                                        <p:cTn id="33" dur="1000" fill="hold">
                                          <p:stCondLst>
                                            <p:cond delay="0"/>
                                          </p:stCondLst>
                                        </p:cTn>
                                        <p:tgtEl>
                                          <p:spTgt spid="11">
                                            <p:txEl>
                                              <p:pRg st="0" end="0"/>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7">
                                            <p:txEl>
                                              <p:pRg st="0" end="0"/>
                                            </p:txEl>
                                          </p:spTgt>
                                        </p:tgtEl>
                                        <p:attrNameLst>
                                          <p:attrName>style.visibility</p:attrName>
                                        </p:attrNameLst>
                                      </p:cBhvr>
                                      <p:to>
                                        <p:strVal val="visible"/>
                                      </p:to>
                                    </p:set>
                                    <p:anim by="(-#ppt_w*2)" calcmode="lin" valueType="num">
                                      <p:cBhvr rctx="PPT">
                                        <p:cTn id="38" dur="500" autoRev="1" fill="hold">
                                          <p:stCondLst>
                                            <p:cond delay="0"/>
                                          </p:stCondLst>
                                        </p:cTn>
                                        <p:tgtEl>
                                          <p:spTgt spid="7">
                                            <p:txEl>
                                              <p:pRg st="0" end="0"/>
                                            </p:txEl>
                                          </p:spTgt>
                                        </p:tgtEl>
                                        <p:attrNameLst>
                                          <p:attrName>ppt_w</p:attrName>
                                        </p:attrNameLst>
                                      </p:cBhvr>
                                    </p:anim>
                                    <p:anim by="(#ppt_w*0.50)" calcmode="lin" valueType="num">
                                      <p:cBhvr>
                                        <p:cTn id="39" dur="500" decel="50000" autoRev="1" fill="hold">
                                          <p:stCondLst>
                                            <p:cond delay="0"/>
                                          </p:stCondLst>
                                        </p:cTn>
                                        <p:tgtEl>
                                          <p:spTgt spid="7">
                                            <p:txEl>
                                              <p:pRg st="0" end="0"/>
                                            </p:txEl>
                                          </p:spTgt>
                                        </p:tgtEl>
                                        <p:attrNameLst>
                                          <p:attrName>ppt_x</p:attrName>
                                        </p:attrNameLst>
                                      </p:cBhvr>
                                    </p:anim>
                                    <p:anim from="(-#ppt_h/2)" to="(#ppt_y)" calcmode="lin" valueType="num">
                                      <p:cBhvr>
                                        <p:cTn id="40" dur="1000" fill="hold">
                                          <p:stCondLst>
                                            <p:cond delay="0"/>
                                          </p:stCondLst>
                                        </p:cTn>
                                        <p:tgtEl>
                                          <p:spTgt spid="7">
                                            <p:txEl>
                                              <p:pRg st="0" end="0"/>
                                            </p:txEl>
                                          </p:spTgt>
                                        </p:tgtEl>
                                        <p:attrNameLst>
                                          <p:attrName>ppt_y</p:attrName>
                                        </p:attrNameLst>
                                      </p:cBhvr>
                                    </p:anim>
                                    <p:animRot by="21600000">
                                      <p:cBhvr>
                                        <p:cTn id="41"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11828"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513DD649-83C9-4B8C-8782-ED21CF170DB6}"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68446" y="1430091"/>
            <a:ext cx="7480093" cy="4012655"/>
          </a:xfrm>
          <a:prstGeom prst="rect">
            <a:avLst/>
          </a:prstGeom>
          <a:effectLst>
            <a:softEdge rad="127000"/>
          </a:effectLst>
        </p:spPr>
      </p:pic>
    </p:spTree>
    <p:extLst>
      <p:ext uri="{BB962C8B-B14F-4D97-AF65-F5344CB8AC3E}">
        <p14:creationId xmlns:p14="http://schemas.microsoft.com/office/powerpoint/2010/main" val="291180112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EA459594-7C2B-4657-9A9C-3F471B61368C}"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3</a:t>
            </a:fld>
            <a:endParaRPr lang="fr-FR" sz="1800" b="1" dirty="0"/>
          </a:p>
        </p:txBody>
      </p:sp>
      <p:sp>
        <p:nvSpPr>
          <p:cNvPr id="3" name="Rectangle 2"/>
          <p:cNvSpPr/>
          <p:nvPr/>
        </p:nvSpPr>
        <p:spPr>
          <a:xfrm>
            <a:off x="2332384" y="1277257"/>
            <a:ext cx="7666700" cy="4524315"/>
          </a:xfrm>
          <a:prstGeom prst="rect">
            <a:avLst/>
          </a:prstGeom>
        </p:spPr>
        <p:txBody>
          <a:bodyPr wrap="square">
            <a:spAutoFit/>
          </a:bodyPr>
          <a:lstStyle/>
          <a:p>
            <a:r>
              <a:rPr lang="fr-FR" sz="2400" b="1" dirty="0"/>
              <a:t>Les CRS tombent le casque face aux Gilets </a:t>
            </a:r>
            <a:r>
              <a:rPr lang="fr-FR" sz="2400" b="1" dirty="0" smtClean="0"/>
              <a:t>jaunes</a:t>
            </a:r>
            <a:endParaRPr lang="fr-FR" sz="2400" b="1" dirty="0"/>
          </a:p>
          <a:p>
            <a:r>
              <a:rPr lang="fr-FR" sz="2400" b="1" dirty="0"/>
              <a:t>Face à ces débordements, les forces de police et compagnies de CRS redoublent de vigilance. Ces hommes et femmes travaillent sous tension maximale pour assurer la sécurité de chacun lors de ces événements. Une fois le calme revenu aux abords de la mairie de Pau, les CRS ont tenu à apaiser la situation avec les Gilets jaunes. Alors qu’ils bloquaient toujours l’accès au bâtiment aux manifestants, ils ont pris l’initiative de retirer leur casque. Un geste fort, symbole de la non-violence des forces policières, applaudi et salué par les Gilets jaunes présents sur place.</a:t>
            </a:r>
          </a:p>
        </p:txBody>
      </p:sp>
    </p:spTree>
    <p:extLst>
      <p:ext uri="{BB962C8B-B14F-4D97-AF65-F5344CB8AC3E}">
        <p14:creationId xmlns:p14="http://schemas.microsoft.com/office/powerpoint/2010/main" val="3477531340"/>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11828" y="1282305"/>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BA7EFDCA-D101-412A-9D2D-44F66C4A54D9}"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4</a:t>
            </a:fld>
            <a:endParaRPr lang="fr-FR" sz="1800" b="1" dirty="0"/>
          </a:p>
        </p:txBody>
      </p:sp>
      <p:sp>
        <p:nvSpPr>
          <p:cNvPr id="2" name="Rectangle 1"/>
          <p:cNvSpPr/>
          <p:nvPr/>
        </p:nvSpPr>
        <p:spPr>
          <a:xfrm>
            <a:off x="2283475" y="1381956"/>
            <a:ext cx="7566992" cy="4154984"/>
          </a:xfrm>
          <a:prstGeom prst="rect">
            <a:avLst/>
          </a:prstGeom>
        </p:spPr>
        <p:txBody>
          <a:bodyPr wrap="square">
            <a:spAutoFit/>
          </a:bodyPr>
          <a:lstStyle/>
          <a:p>
            <a:r>
              <a:rPr lang="fr-FR" sz="2400" b="1" dirty="0"/>
              <a:t>Marseillaise lancée par les Gilets </a:t>
            </a:r>
            <a:r>
              <a:rPr lang="fr-FR" sz="2400" b="1" dirty="0" smtClean="0"/>
              <a:t>jaunes</a:t>
            </a:r>
            <a:endParaRPr lang="fr-FR" sz="2400" b="1" dirty="0"/>
          </a:p>
          <a:p>
            <a:r>
              <a:rPr lang="fr-FR" sz="2400" b="1" dirty="0"/>
              <a:t>Pour étendre ce rare moment de communion avec les compagnies de CRS dans ce week-end chaotique, les Gilets jaunes ont chanté la Marseillaise à pleins poumons dans un instant chargé d’émotion. Cette scène pour le moins inédite a été filmée par un photographe indépendant travaillant notamment pour le groupe Sud Ouest qui a ensuite relayé la vidéo sur son compte Twitter. Après ce geste pacifique, les manifestants se sont dispersés dans le calme, sans heurts. Une preuve supplémentaire que l’amour est plus fort que la haine.</a:t>
            </a:r>
          </a:p>
        </p:txBody>
      </p:sp>
    </p:spTree>
    <p:extLst>
      <p:ext uri="{BB962C8B-B14F-4D97-AF65-F5344CB8AC3E}">
        <p14:creationId xmlns:p14="http://schemas.microsoft.com/office/powerpoint/2010/main" val="36931690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635FC9F4-9C93-48C7-B27D-F25B24F254FE}"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5</a:t>
            </a:fld>
            <a:endParaRPr lang="fr-FR" sz="18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2139" y="1454562"/>
            <a:ext cx="7500731" cy="4023383"/>
          </a:xfrm>
          <a:prstGeom prst="rect">
            <a:avLst/>
          </a:prstGeom>
          <a:effectLst>
            <a:softEdge rad="127000"/>
          </a:effectLst>
        </p:spPr>
      </p:pic>
    </p:spTree>
    <p:extLst>
      <p:ext uri="{BB962C8B-B14F-4D97-AF65-F5344CB8AC3E}">
        <p14:creationId xmlns:p14="http://schemas.microsoft.com/office/powerpoint/2010/main" val="8502829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5F01A4FB-8D53-425D-B1DA-3592A1CC6453}"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6</a:t>
            </a:fld>
            <a:endParaRPr lang="fr-FR" sz="18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2139" y="1497496"/>
            <a:ext cx="7474226" cy="3928294"/>
          </a:xfrm>
          <a:prstGeom prst="rect">
            <a:avLst/>
          </a:prstGeom>
          <a:effectLst>
            <a:softEdge rad="127000"/>
          </a:effectLst>
        </p:spPr>
      </p:pic>
    </p:spTree>
    <p:extLst>
      <p:ext uri="{BB962C8B-B14F-4D97-AF65-F5344CB8AC3E}">
        <p14:creationId xmlns:p14="http://schemas.microsoft.com/office/powerpoint/2010/main" val="183650216"/>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09A631E9-1C01-4290-BE8B-44FC0A72E14B}"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7</a:t>
            </a:fld>
            <a:endParaRPr lang="fr-FR" sz="18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2139" y="1417982"/>
            <a:ext cx="7407965" cy="4000357"/>
          </a:xfrm>
          <a:prstGeom prst="rect">
            <a:avLst/>
          </a:prstGeom>
          <a:effectLst>
            <a:softEdge rad="127000"/>
          </a:effectLst>
        </p:spPr>
      </p:pic>
      <p:sp>
        <p:nvSpPr>
          <p:cNvPr id="3" name="Rectangle 2"/>
          <p:cNvSpPr/>
          <p:nvPr/>
        </p:nvSpPr>
        <p:spPr>
          <a:xfrm>
            <a:off x="2861671" y="4251499"/>
            <a:ext cx="6410601" cy="461665"/>
          </a:xfrm>
          <a:prstGeom prst="rect">
            <a:avLst/>
          </a:prstGeom>
        </p:spPr>
        <p:txBody>
          <a:bodyPr wrap="none">
            <a:spAutoFit/>
          </a:bodyPr>
          <a:lstStyle/>
          <a:p>
            <a:r>
              <a:rPr lang="fr-FR" sz="2400" b="1" dirty="0">
                <a:solidFill>
                  <a:srgbClr val="FFFF00"/>
                </a:solidFill>
              </a:rPr>
              <a:t>Les CRS tombent le casque face aux Gilets jaunes</a:t>
            </a:r>
          </a:p>
        </p:txBody>
      </p:sp>
    </p:spTree>
    <p:extLst>
      <p:ext uri="{BB962C8B-B14F-4D97-AF65-F5344CB8AC3E}">
        <p14:creationId xmlns:p14="http://schemas.microsoft.com/office/powerpoint/2010/main" val="208259401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33245068-DA5B-4348-A1DF-9D64960B69F0}"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8</a:t>
            </a:fld>
            <a:endParaRPr lang="fr-FR" sz="18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45636" y="1484242"/>
            <a:ext cx="7447722" cy="3934097"/>
          </a:xfrm>
          <a:prstGeom prst="rect">
            <a:avLst/>
          </a:prstGeom>
          <a:effectLst>
            <a:softEdge rad="127000"/>
          </a:effectLst>
        </p:spPr>
      </p:pic>
    </p:spTree>
    <p:extLst>
      <p:ext uri="{BB962C8B-B14F-4D97-AF65-F5344CB8AC3E}">
        <p14:creationId xmlns:p14="http://schemas.microsoft.com/office/powerpoint/2010/main" val="196684485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D2A9A2D-8A5D-4CB9-A6D8-B18E82145AEE}"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9</a:t>
            </a:fld>
            <a:endParaRPr lang="fr-FR" sz="18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45636" y="1521618"/>
            <a:ext cx="7460974" cy="3881820"/>
          </a:xfrm>
          <a:prstGeom prst="rect">
            <a:avLst/>
          </a:prstGeom>
          <a:effectLst>
            <a:softEdge rad="127000"/>
          </a:effectLst>
        </p:spPr>
      </p:pic>
    </p:spTree>
    <p:extLst>
      <p:ext uri="{BB962C8B-B14F-4D97-AF65-F5344CB8AC3E}">
        <p14:creationId xmlns:p14="http://schemas.microsoft.com/office/powerpoint/2010/main" val="148922088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05155"/>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0DCB18B6-1821-4166-9FC5-65D3B7A42D30}"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10</a:t>
            </a:fld>
            <a:endParaRPr lang="fr-FR" sz="18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8888" y="1497496"/>
            <a:ext cx="7474226" cy="3920844"/>
          </a:xfrm>
          <a:prstGeom prst="rect">
            <a:avLst/>
          </a:prstGeom>
          <a:effectLst>
            <a:softEdge rad="127000"/>
          </a:effectLst>
        </p:spPr>
      </p:pic>
    </p:spTree>
    <p:extLst>
      <p:ext uri="{BB962C8B-B14F-4D97-AF65-F5344CB8AC3E}">
        <p14:creationId xmlns:p14="http://schemas.microsoft.com/office/powerpoint/2010/main" val="4157090795"/>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1307E76F-6C59-48BB-9459-122AA09161E1}"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11</a:t>
            </a:fld>
            <a:endParaRPr lang="fr-FR" sz="18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8887" y="1447110"/>
            <a:ext cx="7487478" cy="3978680"/>
          </a:xfrm>
          <a:prstGeom prst="rect">
            <a:avLst/>
          </a:prstGeom>
          <a:effectLst>
            <a:softEdge rad="127000"/>
          </a:effectLst>
        </p:spPr>
      </p:pic>
    </p:spTree>
    <p:extLst>
      <p:ext uri="{BB962C8B-B14F-4D97-AF65-F5344CB8AC3E}">
        <p14:creationId xmlns:p14="http://schemas.microsoft.com/office/powerpoint/2010/main" val="125686866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C18419B1-952E-4BB0-BCA7-B6F86DB4CB38}"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12</a:t>
            </a:fld>
            <a:endParaRPr lang="fr-FR" sz="18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2384" y="1491816"/>
            <a:ext cx="7527234" cy="3941426"/>
          </a:xfrm>
          <a:prstGeom prst="rect">
            <a:avLst/>
          </a:prstGeom>
          <a:effectLst>
            <a:softEdge rad="127000"/>
          </a:effectLst>
        </p:spPr>
      </p:pic>
    </p:spTree>
    <p:extLst>
      <p:ext uri="{BB962C8B-B14F-4D97-AF65-F5344CB8AC3E}">
        <p14:creationId xmlns:p14="http://schemas.microsoft.com/office/powerpoint/2010/main" val="270635138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C3A4B7B2-9FC6-4184-9855-7465538BBF8F}"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13</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19130" y="1484243"/>
            <a:ext cx="7513983" cy="3896843"/>
          </a:xfrm>
          <a:prstGeom prst="rect">
            <a:avLst/>
          </a:prstGeom>
          <a:effectLst>
            <a:softEdge rad="127000"/>
          </a:effectLst>
        </p:spPr>
      </p:pic>
    </p:spTree>
    <p:extLst>
      <p:ext uri="{BB962C8B-B14F-4D97-AF65-F5344CB8AC3E}">
        <p14:creationId xmlns:p14="http://schemas.microsoft.com/office/powerpoint/2010/main" val="250359037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486E6DA5-F4FA-4F0D-955D-D9A02F1A0797}"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14</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2441623" y="1460265"/>
            <a:ext cx="7271658" cy="3970318"/>
          </a:xfrm>
          <a:prstGeom prst="rect">
            <a:avLst/>
          </a:prstGeom>
        </p:spPr>
        <p:txBody>
          <a:bodyPr wrap="square">
            <a:spAutoFit/>
          </a:bodyPr>
          <a:lstStyle/>
          <a:p>
            <a:r>
              <a:rPr lang="fr-FR" sz="2800" b="1" dirty="0"/>
              <a:t>Ambiance tendue entre gilets jaunes et une députée de la majorité. Entre cris et brouhaha, un représentant des gilets jaunes a quitté le plateau de </a:t>
            </a:r>
            <a:r>
              <a:rPr lang="fr-FR" sz="2800" b="1" dirty="0" err="1"/>
              <a:t>Cnews</a:t>
            </a:r>
            <a:r>
              <a:rPr lang="fr-FR" sz="2800" b="1" dirty="0"/>
              <a:t> et Non Stop People ce lundi, après s’être aperçu que la députée de La République en marche de Paris Elise </a:t>
            </a:r>
            <a:r>
              <a:rPr lang="fr-FR" sz="2800" b="1" dirty="0" err="1"/>
              <a:t>Fajgeles</a:t>
            </a:r>
            <a:r>
              <a:rPr lang="fr-FR" sz="2800" b="1" dirty="0"/>
              <a:t>, ne connaissait pas le montant du Salaire minimum interprofessionnel de croissance (SMIC).</a:t>
            </a:r>
          </a:p>
        </p:txBody>
      </p:sp>
    </p:spTree>
    <p:extLst>
      <p:ext uri="{BB962C8B-B14F-4D97-AF65-F5344CB8AC3E}">
        <p14:creationId xmlns:p14="http://schemas.microsoft.com/office/powerpoint/2010/main" val="1434451401"/>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F309AFC2-9735-42BA-AF58-DB45F77D6405}"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15</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2287446" y="1777352"/>
            <a:ext cx="7602594" cy="3416320"/>
          </a:xfrm>
          <a:prstGeom prst="rect">
            <a:avLst/>
          </a:prstGeom>
          <a:noFill/>
        </p:spPr>
        <p:txBody>
          <a:bodyPr wrap="none" lIns="91440" tIns="45720" rIns="91440" bIns="45720">
            <a:spAutoFit/>
          </a:bodyPr>
          <a:lstStyle/>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La Honte Macron ,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Un exemple voila ce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gouvernement de merde </a:t>
            </a:r>
          </a:p>
          <a:p>
            <a:pPr algn="ctr"/>
            <a:r>
              <a:rPr lang="fr-FR" sz="5400" b="1" spc="50" dirty="0" smtClean="0">
                <a:ln w="0">
                  <a:solidFill>
                    <a:srgbClr val="FF0000"/>
                  </a:solidFill>
                </a:ln>
                <a:solidFill>
                  <a:schemeClr val="bg2"/>
                </a:solidFill>
                <a:effectLst>
                  <a:innerShdw blurRad="63500" dist="50800" dir="13500000">
                    <a:srgbClr val="000000">
                      <a:alpha val="50000"/>
                    </a:srgbClr>
                  </a:innerShdw>
                </a:effectLst>
              </a:rPr>
              <a:t>à nous gouverner ? </a:t>
            </a:r>
            <a:endParaRPr lang="fr-FR" sz="54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81841442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11828" y="1280722"/>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ECEBE7D9-D893-407B-B439-8F9B223D8F1A}"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16</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79374" y="1499266"/>
            <a:ext cx="7540487" cy="3894370"/>
          </a:xfrm>
          <a:prstGeom prst="rect">
            <a:avLst/>
          </a:prstGeom>
          <a:effectLst>
            <a:softEdge rad="127000"/>
          </a:effectLst>
        </p:spPr>
      </p:pic>
    </p:spTree>
    <p:extLst>
      <p:ext uri="{BB962C8B-B14F-4D97-AF65-F5344CB8AC3E}">
        <p14:creationId xmlns:p14="http://schemas.microsoft.com/office/powerpoint/2010/main" val="381398512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FB3A9F42-BF99-4545-BCD9-BC2C9C7283EB}"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17</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05878" y="1484243"/>
            <a:ext cx="7527235" cy="3896843"/>
          </a:xfrm>
          <a:prstGeom prst="rect">
            <a:avLst/>
          </a:prstGeom>
          <a:effectLst>
            <a:softEdge rad="127000"/>
          </a:effectLst>
        </p:spPr>
      </p:pic>
    </p:spTree>
    <p:extLst>
      <p:ext uri="{BB962C8B-B14F-4D97-AF65-F5344CB8AC3E}">
        <p14:creationId xmlns:p14="http://schemas.microsoft.com/office/powerpoint/2010/main" val="400300381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0CB1E77F-93E6-4E96-9972-D9BA1B1D1A3A}"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18</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19131" y="1470991"/>
            <a:ext cx="7500730" cy="3939897"/>
          </a:xfrm>
          <a:prstGeom prst="rect">
            <a:avLst/>
          </a:prstGeom>
          <a:effectLst>
            <a:softEdge rad="127000"/>
          </a:effectLst>
        </p:spPr>
      </p:pic>
    </p:spTree>
    <p:extLst>
      <p:ext uri="{BB962C8B-B14F-4D97-AF65-F5344CB8AC3E}">
        <p14:creationId xmlns:p14="http://schemas.microsoft.com/office/powerpoint/2010/main" val="74441249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0F827EC4-62C0-4788-93F2-42CF855593CD}"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19</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a:stretch>
            <a:fillRect/>
          </a:stretch>
        </p:blipFill>
        <p:spPr>
          <a:xfrm>
            <a:off x="2292626" y="1431235"/>
            <a:ext cx="7540487" cy="3965107"/>
          </a:xfrm>
          <a:prstGeom prst="rect">
            <a:avLst/>
          </a:prstGeom>
          <a:effectLst>
            <a:softEdge rad="127000"/>
          </a:effectLst>
        </p:spPr>
      </p:pic>
    </p:spTree>
    <p:extLst>
      <p:ext uri="{BB962C8B-B14F-4D97-AF65-F5344CB8AC3E}">
        <p14:creationId xmlns:p14="http://schemas.microsoft.com/office/powerpoint/2010/main" val="279584508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8DB61E02-FF68-40B9-97AA-E6BFBE5763FE}"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20</a:t>
            </a:fld>
            <a:endParaRPr lang="fr-FR" sz="1800" b="1" dirty="0"/>
          </a:p>
        </p:txBody>
      </p:sp>
      <p:sp>
        <p:nvSpPr>
          <p:cNvPr id="2" name="Rectangle 1"/>
          <p:cNvSpPr/>
          <p:nvPr/>
        </p:nvSpPr>
        <p:spPr>
          <a:xfrm>
            <a:off x="3754467" y="2390218"/>
            <a:ext cx="4625009" cy="1384995"/>
          </a:xfrm>
          <a:prstGeom prst="rect">
            <a:avLst/>
          </a:prstGeom>
        </p:spPr>
        <p:txBody>
          <a:bodyPr wrap="square">
            <a:spAutoFit/>
          </a:bodyPr>
          <a:lstStyle/>
          <a:p>
            <a:r>
              <a:rPr lang="fr-FR" sz="2800" b="1" dirty="0"/>
              <a:t>Les Gilets Jaunes font appel à un pompier et une psychologue dans leurs rangs</a:t>
            </a:r>
          </a:p>
        </p:txBody>
      </p:sp>
    </p:spTree>
    <p:extLst>
      <p:ext uri="{BB962C8B-B14F-4D97-AF65-F5344CB8AC3E}">
        <p14:creationId xmlns:p14="http://schemas.microsoft.com/office/powerpoint/2010/main" val="2042366658"/>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F238C07-218D-4500-8A3E-D61036AE843D}"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21</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2410183" y="1429487"/>
            <a:ext cx="7292618" cy="4031873"/>
          </a:xfrm>
          <a:prstGeom prst="rect">
            <a:avLst/>
          </a:prstGeom>
        </p:spPr>
        <p:txBody>
          <a:bodyPr wrap="square">
            <a:spAutoFit/>
          </a:bodyPr>
          <a:lstStyle/>
          <a:p>
            <a:r>
              <a:rPr lang="fr-FR" sz="3200" b="1" dirty="0"/>
              <a:t>"Vous vous rendez compte?! Et puis vous vous dites représentative du peuple? Vous ne savez pas à combien est le Smic. On devrait vous faire passer un CAP pour être députée. C’est hallucinant ce que je viens d’entendre. Je quitte le plateau, Madame la députée ne sait pas à combien est le Smic", </a:t>
            </a:r>
            <a:r>
              <a:rPr lang="fr-FR" sz="3200" b="1" dirty="0" err="1"/>
              <a:t>a-t-il</a:t>
            </a:r>
            <a:r>
              <a:rPr lang="fr-FR" sz="3200" b="1" dirty="0"/>
              <a:t> assuré.</a:t>
            </a:r>
          </a:p>
        </p:txBody>
      </p:sp>
    </p:spTree>
    <p:extLst>
      <p:ext uri="{BB962C8B-B14F-4D97-AF65-F5344CB8AC3E}">
        <p14:creationId xmlns:p14="http://schemas.microsoft.com/office/powerpoint/2010/main" val="695684408"/>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5DEB1804-3EEA-4D72-9BE4-8DF7525D8E10}"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22</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3" name="Rectangle 2"/>
          <p:cNvSpPr/>
          <p:nvPr/>
        </p:nvSpPr>
        <p:spPr>
          <a:xfrm>
            <a:off x="2316357" y="1602559"/>
            <a:ext cx="7846635" cy="3785652"/>
          </a:xfrm>
          <a:prstGeom prst="rect">
            <a:avLst/>
          </a:prstGeom>
          <a:noFill/>
        </p:spPr>
        <p:txBody>
          <a:bodyPr wrap="none" lIns="91440" tIns="45720" rIns="91440" bIns="45720">
            <a:spAutoFit/>
          </a:bodyPr>
          <a:lstStyle/>
          <a:p>
            <a:pPr algn="ctr"/>
            <a:r>
              <a:rPr lang="fr-FR" sz="4800" b="1" spc="50" dirty="0" smtClean="0">
                <a:ln w="0">
                  <a:solidFill>
                    <a:srgbClr val="FF0000"/>
                  </a:solidFill>
                </a:ln>
                <a:solidFill>
                  <a:schemeClr val="bg2"/>
                </a:solidFill>
                <a:effectLst>
                  <a:innerShdw blurRad="63500" dist="50800" dir="13500000">
                    <a:srgbClr val="000000">
                      <a:alpha val="50000"/>
                    </a:srgbClr>
                  </a:innerShdw>
                </a:effectLst>
              </a:rPr>
              <a:t>Puisque tu honores</a:t>
            </a:r>
          </a:p>
          <a:p>
            <a:pPr algn="ctr"/>
            <a:r>
              <a:rPr lang="fr-FR" sz="4800" b="1" spc="50" dirty="0" smtClean="0">
                <a:ln w="0">
                  <a:solidFill>
                    <a:srgbClr val="FF0000"/>
                  </a:solidFill>
                </a:ln>
                <a:solidFill>
                  <a:schemeClr val="bg2"/>
                </a:solidFill>
                <a:effectLst>
                  <a:innerShdw blurRad="63500" dist="50800" dir="13500000">
                    <a:srgbClr val="000000">
                      <a:alpha val="50000"/>
                    </a:srgbClr>
                  </a:innerShdw>
                </a:effectLst>
              </a:rPr>
              <a:t> De gaulle fais comme lui </a:t>
            </a:r>
          </a:p>
          <a:p>
            <a:pPr algn="ctr"/>
            <a:r>
              <a:rPr lang="fr-FR" sz="4800" b="1" spc="50" dirty="0" smtClean="0">
                <a:ln w="0">
                  <a:solidFill>
                    <a:srgbClr val="FF0000"/>
                  </a:solidFill>
                </a:ln>
                <a:solidFill>
                  <a:schemeClr val="bg2"/>
                </a:solidFill>
                <a:effectLst>
                  <a:innerShdw blurRad="63500" dist="50800" dir="13500000">
                    <a:srgbClr val="000000">
                      <a:alpha val="50000"/>
                    </a:srgbClr>
                  </a:innerShdw>
                </a:effectLst>
              </a:rPr>
              <a:t>démissionne et </a:t>
            </a:r>
            <a:r>
              <a:rPr lang="fr-FR" sz="4800" b="1" spc="50" dirty="0" err="1" smtClean="0">
                <a:ln w="0">
                  <a:solidFill>
                    <a:srgbClr val="FF0000"/>
                  </a:solidFill>
                </a:ln>
                <a:solidFill>
                  <a:schemeClr val="bg2"/>
                </a:solidFill>
                <a:effectLst>
                  <a:innerShdw blurRad="63500" dist="50800" dir="13500000">
                    <a:srgbClr val="000000">
                      <a:alpha val="50000"/>
                    </a:srgbClr>
                  </a:innerShdw>
                </a:effectLst>
              </a:rPr>
              <a:t>dissouds</a:t>
            </a:r>
            <a:r>
              <a:rPr lang="fr-FR" sz="4800" b="1" spc="50" dirty="0" smtClean="0">
                <a:ln w="0">
                  <a:solidFill>
                    <a:srgbClr val="FF0000"/>
                  </a:solidFill>
                </a:ln>
                <a:solidFill>
                  <a:schemeClr val="bg2"/>
                </a:solidFill>
                <a:effectLst>
                  <a:innerShdw blurRad="63500" dist="50800" dir="13500000">
                    <a:srgbClr val="000000">
                      <a:alpha val="50000"/>
                    </a:srgbClr>
                  </a:innerShdw>
                </a:effectLst>
              </a:rPr>
              <a:t> ce </a:t>
            </a:r>
          </a:p>
          <a:p>
            <a:pPr algn="ctr"/>
            <a:r>
              <a:rPr lang="fr-FR" sz="4800" b="1" spc="50" dirty="0" smtClean="0">
                <a:ln w="0">
                  <a:solidFill>
                    <a:srgbClr val="FF0000"/>
                  </a:solidFill>
                </a:ln>
                <a:solidFill>
                  <a:schemeClr val="bg2"/>
                </a:solidFill>
                <a:effectLst>
                  <a:innerShdw blurRad="63500" dist="50800" dir="13500000">
                    <a:srgbClr val="000000">
                      <a:alpha val="50000"/>
                    </a:srgbClr>
                  </a:innerShdw>
                </a:effectLst>
              </a:rPr>
              <a:t>gouvernement de merde ? Tu</a:t>
            </a:r>
          </a:p>
          <a:p>
            <a:pPr algn="ctr"/>
            <a:r>
              <a:rPr lang="fr-FR" sz="4800" b="1" spc="50" dirty="0" smtClean="0">
                <a:ln w="0">
                  <a:solidFill>
                    <a:srgbClr val="FF0000"/>
                  </a:solidFill>
                </a:ln>
                <a:solidFill>
                  <a:schemeClr val="bg2"/>
                </a:solidFill>
                <a:effectLst>
                  <a:innerShdw blurRad="63500" dist="50800" dir="13500000">
                    <a:srgbClr val="000000">
                      <a:alpha val="50000"/>
                    </a:srgbClr>
                  </a:innerShdw>
                </a:effectLst>
              </a:rPr>
              <a:t> auras l’air moins con ? </a:t>
            </a:r>
            <a:endParaRPr lang="fr-FR" sz="48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419039594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4" end="4"/>
                                            </p:txEl>
                                          </p:spTgt>
                                        </p:tgtEl>
                                        <p:attrNameLst>
                                          <p:attrName>ppt_w</p:attrName>
                                        </p:attrNameLst>
                                      </p:cBhvr>
                                    </p:anim>
                                    <p:anim by="(#ppt_w*0.50)" calcmode="lin" valueType="num">
                                      <p:cBhvr>
                                        <p:cTn id="40" dur="500" decel="50000" autoRev="1" fill="hold">
                                          <p:stCondLst>
                                            <p:cond delay="0"/>
                                          </p:stCondLst>
                                        </p:cTn>
                                        <p:tgtEl>
                                          <p:spTgt spid="3">
                                            <p:txEl>
                                              <p:pRg st="4" end="4"/>
                                            </p:txEl>
                                          </p:spTgt>
                                        </p:tgtEl>
                                        <p:attrNameLst>
                                          <p:attrName>ppt_x</p:attrName>
                                        </p:attrNameLst>
                                      </p:cBhvr>
                                    </p:anim>
                                    <p:anim from="(-#ppt_h/2)" to="(#ppt_y)" calcmode="lin" valueType="num">
                                      <p:cBhvr>
                                        <p:cTn id="41" dur="1000" fill="hold">
                                          <p:stCondLst>
                                            <p:cond delay="0"/>
                                          </p:stCondLst>
                                        </p:cTn>
                                        <p:tgtEl>
                                          <p:spTgt spid="3">
                                            <p:txEl>
                                              <p:pRg st="4" end="4"/>
                                            </p:txEl>
                                          </p:spTgt>
                                        </p:tgtEl>
                                        <p:attrNameLst>
                                          <p:attrName>ppt_y</p:attrName>
                                        </p:attrNameLst>
                                      </p:cBhvr>
                                    </p:anim>
                                    <p:animRot by="21600000">
                                      <p:cBhvr>
                                        <p:cTn id="42"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5128EE92-73F0-40FF-A4D6-9BEA713D1F96}" type="datetime1">
              <a:rPr lang="fr-FR" sz="1800" b="1" smtClean="0"/>
              <a:t>04/12/2018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Décembre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23</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22320" y="1474499"/>
            <a:ext cx="5562600" cy="3898319"/>
          </a:xfrm>
          <a:prstGeom prst="rect">
            <a:avLst/>
          </a:prstGeom>
          <a:effectLst>
            <a:softEdge rad="63500"/>
          </a:effectLst>
        </p:spPr>
      </p:pic>
    </p:spTree>
    <p:extLst>
      <p:ext uri="{BB962C8B-B14F-4D97-AF65-F5344CB8AC3E}">
        <p14:creationId xmlns:p14="http://schemas.microsoft.com/office/powerpoint/2010/main" val="258245931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F99B2092-9AF9-403B-ACA8-EB78CD23C983}" type="datetime1">
              <a:rPr lang="fr-FR" sz="1800" b="1" smtClean="0"/>
              <a:t>04/12/2018</a:t>
            </a:fld>
            <a:endParaRPr lang="fr-FR" sz="1800" b="1" dirty="0"/>
          </a:p>
        </p:txBody>
      </p:sp>
      <p:sp>
        <p:nvSpPr>
          <p:cNvPr id="11" name="Espace réservé du pied de page 10"/>
          <p:cNvSpPr>
            <a:spLocks noGrp="1"/>
          </p:cNvSpPr>
          <p:nvPr>
            <p:ph type="ftr" sz="quarter" idx="11"/>
          </p:nvPr>
        </p:nvSpPr>
        <p:spPr>
          <a:xfrm>
            <a:off x="3883957" y="6020923"/>
            <a:ext cx="4347029" cy="365125"/>
          </a:xfrm>
        </p:spPr>
        <p:txBody>
          <a:bodyPr/>
          <a:lstStyle/>
          <a:p>
            <a:r>
              <a:rPr lang="fr-FR" sz="3200" b="1" smtClean="0">
                <a:ln>
                  <a:solidFill>
                    <a:srgbClr val="FF0000"/>
                  </a:solidFill>
                </a:ln>
                <a:solidFill>
                  <a:schemeClr val="bg1"/>
                </a:solidFill>
                <a:latin typeface="Brush Script MT" panose="03060802040406070304" pitchFamily="66" charset="0"/>
              </a:rPr>
              <a:t>PPS Lande Décembre 2018</a:t>
            </a:r>
            <a:endParaRPr lang="fr-FR" sz="3200" b="1" dirty="0">
              <a:ln>
                <a:solidFill>
                  <a:srgbClr val="FF0000"/>
                </a:solidFill>
              </a:ln>
              <a:solidFill>
                <a:schemeClr val="bg1"/>
              </a:solidFill>
              <a:latin typeface="Brush Script MT" panose="03060802040406070304" pitchFamily="66" charset="0"/>
            </a:endParaRPr>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24</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01648" y="1454226"/>
            <a:ext cx="7311649" cy="4113343"/>
          </a:xfrm>
          <a:prstGeom prst="rect">
            <a:avLst/>
          </a:prstGeom>
        </p:spPr>
      </p:pic>
      <p:sp>
        <p:nvSpPr>
          <p:cNvPr id="5" name="Rectangle 4"/>
          <p:cNvSpPr/>
          <p:nvPr/>
        </p:nvSpPr>
        <p:spPr>
          <a:xfrm>
            <a:off x="2991127" y="3827250"/>
            <a:ext cx="6096000" cy="1754326"/>
          </a:xfrm>
          <a:prstGeom prst="rect">
            <a:avLst/>
          </a:prstGeom>
        </p:spPr>
        <p:txBody>
          <a:bodyPr>
            <a:spAutoFit/>
          </a:bodyPr>
          <a:lstStyle/>
          <a:p>
            <a:r>
              <a:rPr lang="fr-FR" sz="5400" b="1" dirty="0">
                <a:ln>
                  <a:solidFill>
                    <a:srgbClr val="FF0000"/>
                  </a:solidFill>
                </a:ln>
                <a:solidFill>
                  <a:schemeClr val="bg1"/>
                </a:solidFill>
                <a:latin typeface="Brush Script MT" panose="03060802040406070304" pitchFamily="66" charset="0"/>
              </a:rPr>
              <a:t>Dans toute sa splendeur</a:t>
            </a:r>
          </a:p>
          <a:p>
            <a:r>
              <a:rPr lang="fr-FR" sz="5400" b="1" dirty="0">
                <a:ln>
                  <a:solidFill>
                    <a:srgbClr val="FF0000"/>
                  </a:solidFill>
                </a:ln>
                <a:solidFill>
                  <a:schemeClr val="bg1"/>
                </a:solidFill>
                <a:latin typeface="Brush Script MT" panose="03060802040406070304" pitchFamily="66" charset="0"/>
              </a:rPr>
              <a:t> </a:t>
            </a:r>
            <a:r>
              <a:rPr lang="fr-FR" sz="5400" b="1" dirty="0" smtClean="0">
                <a:ln>
                  <a:solidFill>
                    <a:srgbClr val="FF0000"/>
                  </a:solidFill>
                </a:ln>
                <a:solidFill>
                  <a:schemeClr val="bg1"/>
                </a:solidFill>
                <a:latin typeface="Brush Script MT" panose="03060802040406070304" pitchFamily="66" charset="0"/>
              </a:rPr>
              <a:t>     pauvre garçon</a:t>
            </a:r>
            <a:endParaRPr lang="fr-FR" sz="5400" b="1" dirty="0">
              <a:ln>
                <a:solidFill>
                  <a:srgbClr val="FF0000"/>
                </a:solidFill>
              </a:ln>
              <a:solidFill>
                <a:schemeClr val="bg1"/>
              </a:solidFill>
              <a:latin typeface="Brush Script MT" panose="03060802040406070304" pitchFamily="66" charset="0"/>
            </a:endParaRPr>
          </a:p>
        </p:txBody>
      </p:sp>
      <p:sp>
        <p:nvSpPr>
          <p:cNvPr id="7" name="Rectangle 6"/>
          <p:cNvSpPr/>
          <p:nvPr/>
        </p:nvSpPr>
        <p:spPr>
          <a:xfrm>
            <a:off x="4905712" y="1602559"/>
            <a:ext cx="2412840" cy="1200329"/>
          </a:xfrm>
          <a:prstGeom prst="rect">
            <a:avLst/>
          </a:prstGeom>
          <a:noFill/>
        </p:spPr>
        <p:txBody>
          <a:bodyPr wrap="none" lIns="91440" tIns="45720" rIns="91440" bIns="45720">
            <a:spAutoFit/>
          </a:bodyPr>
          <a:lstStyle/>
          <a:p>
            <a:pPr algn="ctr"/>
            <a:r>
              <a:rPr lang="fr-FR" sz="72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C’était</a:t>
            </a:r>
            <a:endParaRPr lang="fr-FR" sz="72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
        <p:nvSpPr>
          <p:cNvPr id="14" name="Rectangle 13"/>
          <p:cNvSpPr/>
          <p:nvPr/>
        </p:nvSpPr>
        <p:spPr>
          <a:xfrm>
            <a:off x="1311498" y="217714"/>
            <a:ext cx="9601282" cy="769441"/>
          </a:xfrm>
          <a:prstGeom prst="rect">
            <a:avLst/>
          </a:prstGeom>
          <a:noFill/>
        </p:spPr>
        <p:txBody>
          <a:bodyPr wrap="none" lIns="91440" tIns="45720" rIns="91440" bIns="45720">
            <a:spAutoFit/>
          </a:bodyPr>
          <a:lstStyle/>
          <a:p>
            <a:pPr algn="ctr"/>
            <a:r>
              <a:rPr lang="fr-FR" sz="44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44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Tree>
    <p:extLst>
      <p:ext uri="{BB962C8B-B14F-4D97-AF65-F5344CB8AC3E}">
        <p14:creationId xmlns:p14="http://schemas.microsoft.com/office/powerpoint/2010/main" val="281497627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000"/>
                                        <p:tgtEl>
                                          <p:spTgt spid="13"/>
                                        </p:tgtEl>
                                      </p:cBhvr>
                                    </p:animEffect>
                                    <p:anim calcmode="lin" valueType="num">
                                      <p:cBhvr>
                                        <p:cTn id="24" dur="2000" fill="hold"/>
                                        <p:tgtEl>
                                          <p:spTgt spid="13"/>
                                        </p:tgtEl>
                                        <p:attrNameLst>
                                          <p:attrName>ppt_w</p:attrName>
                                        </p:attrNameLst>
                                      </p:cBhvr>
                                      <p:tavLst>
                                        <p:tav tm="0" fmla="#ppt_w*sin(2.5*pi*$)">
                                          <p:val>
                                            <p:fltVal val="0"/>
                                          </p:val>
                                        </p:tav>
                                        <p:tav tm="100000">
                                          <p:val>
                                            <p:fltVal val="1"/>
                                          </p:val>
                                        </p:tav>
                                      </p:tavLst>
                                    </p:anim>
                                    <p:anim calcmode="lin" valueType="num">
                                      <p:cBhvr>
                                        <p:cTn id="2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0" end="0"/>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0" end="0"/>
                                            </p:txEl>
                                          </p:spTgt>
                                        </p:tgtEl>
                                        <p:attrNameLst>
                                          <p:attrName>ppt_w</p:attrName>
                                        </p:attrNameLst>
                                      </p:cBhvr>
                                    </p:anim>
                                    <p:anim by="(#ppt_w*0.50)" calcmode="lin" valueType="num">
                                      <p:cBhvr>
                                        <p:cTn id="31" dur="500" decel="50000" autoRev="1" fill="hold">
                                          <p:stCondLst>
                                            <p:cond delay="0"/>
                                          </p:stCondLst>
                                        </p:cTn>
                                        <p:tgtEl>
                                          <p:spTgt spid="11">
                                            <p:txEl>
                                              <p:pRg st="0" end="0"/>
                                            </p:txEl>
                                          </p:spTgt>
                                        </p:tgtEl>
                                        <p:attrNameLst>
                                          <p:attrName>ppt_x</p:attrName>
                                        </p:attrNameLst>
                                      </p:cBhvr>
                                    </p:anim>
                                    <p:anim from="(-#ppt_h/2)" to="(#ppt_y)" calcmode="lin" valueType="num">
                                      <p:cBhvr>
                                        <p:cTn id="32" dur="1000" fill="hold">
                                          <p:stCondLst>
                                            <p:cond delay="0"/>
                                          </p:stCondLst>
                                        </p:cTn>
                                        <p:tgtEl>
                                          <p:spTgt spid="11">
                                            <p:txEl>
                                              <p:pRg st="0" end="0"/>
                                            </p:txEl>
                                          </p:spTgt>
                                        </p:tgtEl>
                                        <p:attrNameLst>
                                          <p:attrName>ppt_y</p:attrName>
                                        </p:attrNameLst>
                                      </p:cBhvr>
                                    </p:anim>
                                    <p:animRot by="21600000">
                                      <p:cBhvr>
                                        <p:cTn id="33"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570</TotalTime>
  <Words>586</Words>
  <Application>Microsoft Office PowerPoint</Application>
  <PresentationFormat>Grand écran</PresentationFormat>
  <Paragraphs>97</Paragraphs>
  <Slides>24</Slides>
  <Notes>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 saliou</dc:creator>
  <cp:lastModifiedBy>Alain</cp:lastModifiedBy>
  <cp:revision>77</cp:revision>
  <dcterms:created xsi:type="dcterms:W3CDTF">2018-08-09T22:33:17Z</dcterms:created>
  <dcterms:modified xsi:type="dcterms:W3CDTF">2018-12-04T13:53:52Z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