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8"/>
  </p:notesMasterIdLst>
  <p:sldIdLst>
    <p:sldId id="256" r:id="rId2"/>
    <p:sldId id="274" r:id="rId3"/>
    <p:sldId id="257" r:id="rId4"/>
    <p:sldId id="259" r:id="rId5"/>
    <p:sldId id="260" r:id="rId6"/>
    <p:sldId id="258" r:id="rId7"/>
    <p:sldId id="263" r:id="rId8"/>
    <p:sldId id="265" r:id="rId9"/>
    <p:sldId id="264" r:id="rId10"/>
    <p:sldId id="261" r:id="rId11"/>
    <p:sldId id="266" r:id="rId12"/>
    <p:sldId id="267" r:id="rId13"/>
    <p:sldId id="270" r:id="rId14"/>
    <p:sldId id="271" r:id="rId15"/>
    <p:sldId id="269" r:id="rId16"/>
    <p:sldId id="272" r:id="rId17"/>
    <p:sldId id="273" r:id="rId18"/>
    <p:sldId id="262" r:id="rId19"/>
    <p:sldId id="275" r:id="rId20"/>
    <p:sldId id="280" r:id="rId21"/>
    <p:sldId id="281" r:id="rId22"/>
    <p:sldId id="268" r:id="rId23"/>
    <p:sldId id="283" r:id="rId24"/>
    <p:sldId id="284" r:id="rId25"/>
    <p:sldId id="285" r:id="rId26"/>
    <p:sldId id="286" r:id="rId27"/>
    <p:sldId id="287" r:id="rId28"/>
    <p:sldId id="288" r:id="rId29"/>
    <p:sldId id="289" r:id="rId30"/>
    <p:sldId id="290" r:id="rId31"/>
    <p:sldId id="291" r:id="rId32"/>
    <p:sldId id="292" r:id="rId33"/>
    <p:sldId id="293" r:id="rId34"/>
    <p:sldId id="282" r:id="rId35"/>
    <p:sldId id="294" r:id="rId36"/>
    <p:sldId id="279" r:id="rId37"/>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ndG6O6ifgvDYbBEhFpAG9g==" hashData="XyeqeLifaq4Z/9jo9mKcRKgzEoXl+VsKwsTEf2JTadVyBHO92sPw0vSn6dZYcDhXa5ICbDZ29Qr9xaubCpuCcw=="/>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8" d="100"/>
          <a:sy n="78" d="100"/>
        </p:scale>
        <p:origin x="378"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56D6C2A-DF89-4B09-AFAC-D98872D82D6B}" type="datetimeFigureOut">
              <a:rPr lang="fr-FR" smtClean="0"/>
              <a:t>24/11/2018</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EC81565-898C-4BDB-9BBE-75C71B130D14}" type="slidenum">
              <a:rPr lang="fr-FR" smtClean="0"/>
              <a:t>‹N°›</a:t>
            </a:fld>
            <a:endParaRPr lang="fr-FR"/>
          </a:p>
        </p:txBody>
      </p:sp>
    </p:spTree>
    <p:extLst>
      <p:ext uri="{BB962C8B-B14F-4D97-AF65-F5344CB8AC3E}">
        <p14:creationId xmlns:p14="http://schemas.microsoft.com/office/powerpoint/2010/main" val="10133807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Modifier le style des sous-titres du masque</a:t>
            </a:r>
            <a:endParaRPr lang="fr-FR"/>
          </a:p>
        </p:txBody>
      </p:sp>
      <p:sp>
        <p:nvSpPr>
          <p:cNvPr id="4" name="Espace réservé de la date 3"/>
          <p:cNvSpPr>
            <a:spLocks noGrp="1"/>
          </p:cNvSpPr>
          <p:nvPr>
            <p:ph type="dt" sz="half" idx="10"/>
          </p:nvPr>
        </p:nvSpPr>
        <p:spPr/>
        <p:txBody>
          <a:bodyPr/>
          <a:lstStyle/>
          <a:p>
            <a:fld id="{7E180F9B-3143-4C57-B4C8-1B4088352175}" type="datetime1">
              <a:rPr lang="fr-FR" smtClean="0"/>
              <a:t>24/11/2018</a:t>
            </a:fld>
            <a:endParaRPr lang="fr-FR"/>
          </a:p>
        </p:txBody>
      </p:sp>
      <p:sp>
        <p:nvSpPr>
          <p:cNvPr id="5" name="Espace réservé du pied de page 4"/>
          <p:cNvSpPr>
            <a:spLocks noGrp="1"/>
          </p:cNvSpPr>
          <p:nvPr>
            <p:ph type="ftr" sz="quarter" idx="11"/>
          </p:nvPr>
        </p:nvSpPr>
        <p:spPr/>
        <p:txBody>
          <a:bodyPr/>
          <a:lstStyle/>
          <a:p>
            <a:r>
              <a:rPr lang="fr-FR" smtClean="0"/>
              <a:t>PPS Lande Octobre 2018</a:t>
            </a:r>
            <a:endParaRPr lang="fr-FR"/>
          </a:p>
        </p:txBody>
      </p:sp>
      <p:sp>
        <p:nvSpPr>
          <p:cNvPr id="6" name="Espace réservé du numéro de diapositive 5"/>
          <p:cNvSpPr>
            <a:spLocks noGrp="1"/>
          </p:cNvSpPr>
          <p:nvPr>
            <p:ph type="sldNum" sz="quarter" idx="12"/>
          </p:nvPr>
        </p:nvSpPr>
        <p:spPr/>
        <p:txBody>
          <a:bodyPr/>
          <a:lstStyle/>
          <a:p>
            <a:fld id="{7D662C7A-8B65-4DEB-975D-50197EE237AB}" type="slidenum">
              <a:rPr lang="fr-FR" smtClean="0"/>
              <a:t>‹N°›</a:t>
            </a:fld>
            <a:endParaRPr lang="fr-FR"/>
          </a:p>
        </p:txBody>
      </p:sp>
    </p:spTree>
    <p:extLst>
      <p:ext uri="{BB962C8B-B14F-4D97-AF65-F5344CB8AC3E}">
        <p14:creationId xmlns:p14="http://schemas.microsoft.com/office/powerpoint/2010/main" val="3726471623"/>
      </p:ext>
    </p:extLst>
  </p:cSld>
  <p:clrMapOvr>
    <a:masterClrMapping/>
  </p:clrMapOvr>
  <mc:AlternateContent xmlns:mc="http://schemas.openxmlformats.org/markup-compatibility/2006">
    <mc:Choice xmlns:p14="http://schemas.microsoft.com/office/powerpoint/2010/main" Requires="p14">
      <p:transition spd="slow" p14:dur="4750" advTm="7000">
        <p:circle/>
      </p:transition>
    </mc:Choice>
    <mc:Fallback>
      <p:transition spd="slow" advTm="7000">
        <p:circl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9F08B576-DCD1-4177-A029-EEBB06F58A1C}" type="datetime1">
              <a:rPr lang="fr-FR" smtClean="0"/>
              <a:t>24/11/2018</a:t>
            </a:fld>
            <a:endParaRPr lang="fr-FR"/>
          </a:p>
        </p:txBody>
      </p:sp>
      <p:sp>
        <p:nvSpPr>
          <p:cNvPr id="5" name="Espace réservé du pied de page 4"/>
          <p:cNvSpPr>
            <a:spLocks noGrp="1"/>
          </p:cNvSpPr>
          <p:nvPr>
            <p:ph type="ftr" sz="quarter" idx="11"/>
          </p:nvPr>
        </p:nvSpPr>
        <p:spPr/>
        <p:txBody>
          <a:bodyPr/>
          <a:lstStyle/>
          <a:p>
            <a:r>
              <a:rPr lang="fr-FR" smtClean="0"/>
              <a:t>PPS Lande Octobre 2018</a:t>
            </a:r>
            <a:endParaRPr lang="fr-FR"/>
          </a:p>
        </p:txBody>
      </p:sp>
      <p:sp>
        <p:nvSpPr>
          <p:cNvPr id="6" name="Espace réservé du numéro de diapositive 5"/>
          <p:cNvSpPr>
            <a:spLocks noGrp="1"/>
          </p:cNvSpPr>
          <p:nvPr>
            <p:ph type="sldNum" sz="quarter" idx="12"/>
          </p:nvPr>
        </p:nvSpPr>
        <p:spPr/>
        <p:txBody>
          <a:bodyPr/>
          <a:lstStyle/>
          <a:p>
            <a:fld id="{7D662C7A-8B65-4DEB-975D-50197EE237AB}" type="slidenum">
              <a:rPr lang="fr-FR" smtClean="0"/>
              <a:t>‹N°›</a:t>
            </a:fld>
            <a:endParaRPr lang="fr-FR"/>
          </a:p>
        </p:txBody>
      </p:sp>
    </p:spTree>
    <p:extLst>
      <p:ext uri="{BB962C8B-B14F-4D97-AF65-F5344CB8AC3E}">
        <p14:creationId xmlns:p14="http://schemas.microsoft.com/office/powerpoint/2010/main" val="3472815654"/>
      </p:ext>
    </p:extLst>
  </p:cSld>
  <p:clrMapOvr>
    <a:masterClrMapping/>
  </p:clrMapOvr>
  <mc:AlternateContent xmlns:mc="http://schemas.openxmlformats.org/markup-compatibility/2006">
    <mc:Choice xmlns:p14="http://schemas.microsoft.com/office/powerpoint/2010/main" Requires="p14">
      <p:transition spd="slow" p14:dur="4750" advTm="7000">
        <p:circle/>
      </p:transition>
    </mc:Choice>
    <mc:Fallback>
      <p:transition spd="slow" advTm="7000">
        <p:circl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Modifier les styles du texte du masque</a:t>
            </a:r>
          </a:p>
        </p:txBody>
      </p:sp>
      <p:sp>
        <p:nvSpPr>
          <p:cNvPr id="4" name="Espace réservé de la date 3"/>
          <p:cNvSpPr>
            <a:spLocks noGrp="1"/>
          </p:cNvSpPr>
          <p:nvPr>
            <p:ph type="dt" sz="half" idx="10"/>
          </p:nvPr>
        </p:nvSpPr>
        <p:spPr/>
        <p:txBody>
          <a:bodyPr/>
          <a:lstStyle/>
          <a:p>
            <a:fld id="{06138051-5660-48E3-A17D-3ABDF3662592}" type="datetime1">
              <a:rPr lang="fr-FR" smtClean="0"/>
              <a:t>24/11/2018</a:t>
            </a:fld>
            <a:endParaRPr lang="fr-FR"/>
          </a:p>
        </p:txBody>
      </p:sp>
      <p:sp>
        <p:nvSpPr>
          <p:cNvPr id="5" name="Espace réservé du pied de page 4"/>
          <p:cNvSpPr>
            <a:spLocks noGrp="1"/>
          </p:cNvSpPr>
          <p:nvPr>
            <p:ph type="ftr" sz="quarter" idx="11"/>
          </p:nvPr>
        </p:nvSpPr>
        <p:spPr/>
        <p:txBody>
          <a:bodyPr/>
          <a:lstStyle/>
          <a:p>
            <a:r>
              <a:rPr lang="fr-FR" smtClean="0"/>
              <a:t>PPS Lande Octobre 2018</a:t>
            </a:r>
            <a:endParaRPr lang="fr-FR"/>
          </a:p>
        </p:txBody>
      </p:sp>
      <p:sp>
        <p:nvSpPr>
          <p:cNvPr id="6" name="Espace réservé du numéro de diapositive 5"/>
          <p:cNvSpPr>
            <a:spLocks noGrp="1"/>
          </p:cNvSpPr>
          <p:nvPr>
            <p:ph type="sldNum" sz="quarter" idx="12"/>
          </p:nvPr>
        </p:nvSpPr>
        <p:spPr/>
        <p:txBody>
          <a:bodyPr/>
          <a:lstStyle/>
          <a:p>
            <a:fld id="{7D662C7A-8B65-4DEB-975D-50197EE237AB}" type="slidenum">
              <a:rPr lang="fr-FR" smtClean="0"/>
              <a:t>‹N°›</a:t>
            </a:fld>
            <a:endParaRPr lang="fr-FR"/>
          </a:p>
        </p:txBody>
      </p:sp>
    </p:spTree>
    <p:extLst>
      <p:ext uri="{BB962C8B-B14F-4D97-AF65-F5344CB8AC3E}">
        <p14:creationId xmlns:p14="http://schemas.microsoft.com/office/powerpoint/2010/main" val="1467870682"/>
      </p:ext>
    </p:extLst>
  </p:cSld>
  <p:clrMapOvr>
    <a:masterClrMapping/>
  </p:clrMapOvr>
  <mc:AlternateContent xmlns:mc="http://schemas.openxmlformats.org/markup-compatibility/2006">
    <mc:Choice xmlns:p14="http://schemas.microsoft.com/office/powerpoint/2010/main" Requires="p14">
      <p:transition spd="slow" p14:dur="4750" advTm="7000">
        <p:circle/>
      </p:transition>
    </mc:Choice>
    <mc:Fallback>
      <p:transition spd="slow" advTm="7000">
        <p:circl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F3CDA701-3AC8-4D60-B68F-3694089DDD5D}" type="datetime1">
              <a:rPr lang="fr-FR" smtClean="0"/>
              <a:t>24/11/2018</a:t>
            </a:fld>
            <a:endParaRPr lang="fr-FR"/>
          </a:p>
        </p:txBody>
      </p:sp>
      <p:sp>
        <p:nvSpPr>
          <p:cNvPr id="6" name="Espace réservé du pied de page 5"/>
          <p:cNvSpPr>
            <a:spLocks noGrp="1"/>
          </p:cNvSpPr>
          <p:nvPr>
            <p:ph type="ftr" sz="quarter" idx="11"/>
          </p:nvPr>
        </p:nvSpPr>
        <p:spPr/>
        <p:txBody>
          <a:bodyPr/>
          <a:lstStyle/>
          <a:p>
            <a:r>
              <a:rPr lang="fr-FR" smtClean="0"/>
              <a:t>PPS Lande Octobre 2018</a:t>
            </a:r>
            <a:endParaRPr lang="fr-FR"/>
          </a:p>
        </p:txBody>
      </p:sp>
      <p:sp>
        <p:nvSpPr>
          <p:cNvPr id="7" name="Espace réservé du numéro de diapositive 6"/>
          <p:cNvSpPr>
            <a:spLocks noGrp="1"/>
          </p:cNvSpPr>
          <p:nvPr>
            <p:ph type="sldNum" sz="quarter" idx="12"/>
          </p:nvPr>
        </p:nvSpPr>
        <p:spPr/>
        <p:txBody>
          <a:bodyPr/>
          <a:lstStyle/>
          <a:p>
            <a:fld id="{7D662C7A-8B65-4DEB-975D-50197EE237AB}" type="slidenum">
              <a:rPr lang="fr-FR" smtClean="0"/>
              <a:t>‹N°›</a:t>
            </a:fld>
            <a:endParaRPr lang="fr-FR"/>
          </a:p>
        </p:txBody>
      </p:sp>
    </p:spTree>
    <p:extLst>
      <p:ext uri="{BB962C8B-B14F-4D97-AF65-F5344CB8AC3E}">
        <p14:creationId xmlns:p14="http://schemas.microsoft.com/office/powerpoint/2010/main" val="2072523390"/>
      </p:ext>
    </p:extLst>
  </p:cSld>
  <p:clrMapOvr>
    <a:masterClrMapping/>
  </p:clrMapOvr>
  <mc:AlternateContent xmlns:mc="http://schemas.openxmlformats.org/markup-compatibility/2006">
    <mc:Choice xmlns:p14="http://schemas.microsoft.com/office/powerpoint/2010/main" Requires="p14">
      <p:transition spd="slow" p14:dur="4750" advTm="7000">
        <p:circle/>
      </p:transition>
    </mc:Choice>
    <mc:Fallback>
      <p:transition spd="slow" advTm="7000">
        <p:circl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79D9FDA3-5583-494C-A18F-A570C0C15F4A}" type="datetime1">
              <a:rPr lang="fr-FR" smtClean="0"/>
              <a:t>24/11/2018</a:t>
            </a:fld>
            <a:endParaRPr lang="fr-FR"/>
          </a:p>
        </p:txBody>
      </p:sp>
      <p:sp>
        <p:nvSpPr>
          <p:cNvPr id="8" name="Espace réservé du pied de page 7"/>
          <p:cNvSpPr>
            <a:spLocks noGrp="1"/>
          </p:cNvSpPr>
          <p:nvPr>
            <p:ph type="ftr" sz="quarter" idx="11"/>
          </p:nvPr>
        </p:nvSpPr>
        <p:spPr/>
        <p:txBody>
          <a:bodyPr/>
          <a:lstStyle/>
          <a:p>
            <a:r>
              <a:rPr lang="fr-FR" smtClean="0"/>
              <a:t>PPS Lande Octobre 2018</a:t>
            </a:r>
            <a:endParaRPr lang="fr-FR"/>
          </a:p>
        </p:txBody>
      </p:sp>
      <p:sp>
        <p:nvSpPr>
          <p:cNvPr id="9" name="Espace réservé du numéro de diapositive 8"/>
          <p:cNvSpPr>
            <a:spLocks noGrp="1"/>
          </p:cNvSpPr>
          <p:nvPr>
            <p:ph type="sldNum" sz="quarter" idx="12"/>
          </p:nvPr>
        </p:nvSpPr>
        <p:spPr/>
        <p:txBody>
          <a:bodyPr/>
          <a:lstStyle/>
          <a:p>
            <a:fld id="{7D662C7A-8B65-4DEB-975D-50197EE237AB}" type="slidenum">
              <a:rPr lang="fr-FR" smtClean="0"/>
              <a:t>‹N°›</a:t>
            </a:fld>
            <a:endParaRPr lang="fr-FR"/>
          </a:p>
        </p:txBody>
      </p:sp>
    </p:spTree>
    <p:extLst>
      <p:ext uri="{BB962C8B-B14F-4D97-AF65-F5344CB8AC3E}">
        <p14:creationId xmlns:p14="http://schemas.microsoft.com/office/powerpoint/2010/main" val="1554063182"/>
      </p:ext>
    </p:extLst>
  </p:cSld>
  <p:clrMapOvr>
    <a:masterClrMapping/>
  </p:clrMapOvr>
  <mc:AlternateContent xmlns:mc="http://schemas.openxmlformats.org/markup-compatibility/2006">
    <mc:Choice xmlns:p14="http://schemas.microsoft.com/office/powerpoint/2010/main" Requires="p14">
      <p:transition spd="slow" p14:dur="4750" advTm="7000">
        <p:circle/>
      </p:transition>
    </mc:Choice>
    <mc:Fallback>
      <p:transition spd="slow" advTm="7000">
        <p:circl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FF109C43-6B27-4F48-B0A6-5222E5FE6E6D}" type="datetime1">
              <a:rPr lang="fr-FR" smtClean="0"/>
              <a:t>24/11/2018</a:t>
            </a:fld>
            <a:endParaRPr lang="fr-FR"/>
          </a:p>
        </p:txBody>
      </p:sp>
      <p:sp>
        <p:nvSpPr>
          <p:cNvPr id="4" name="Espace réservé du pied de page 3"/>
          <p:cNvSpPr>
            <a:spLocks noGrp="1"/>
          </p:cNvSpPr>
          <p:nvPr>
            <p:ph type="ftr" sz="quarter" idx="11"/>
          </p:nvPr>
        </p:nvSpPr>
        <p:spPr/>
        <p:txBody>
          <a:bodyPr/>
          <a:lstStyle/>
          <a:p>
            <a:r>
              <a:rPr lang="fr-FR" smtClean="0"/>
              <a:t>PPS Lande Octobre 2018</a:t>
            </a:r>
            <a:endParaRPr lang="fr-FR"/>
          </a:p>
        </p:txBody>
      </p:sp>
      <p:sp>
        <p:nvSpPr>
          <p:cNvPr id="5" name="Espace réservé du numéro de diapositive 4"/>
          <p:cNvSpPr>
            <a:spLocks noGrp="1"/>
          </p:cNvSpPr>
          <p:nvPr>
            <p:ph type="sldNum" sz="quarter" idx="12"/>
          </p:nvPr>
        </p:nvSpPr>
        <p:spPr/>
        <p:txBody>
          <a:bodyPr/>
          <a:lstStyle/>
          <a:p>
            <a:fld id="{7D662C7A-8B65-4DEB-975D-50197EE237AB}" type="slidenum">
              <a:rPr lang="fr-FR" smtClean="0"/>
              <a:t>‹N°›</a:t>
            </a:fld>
            <a:endParaRPr lang="fr-FR"/>
          </a:p>
        </p:txBody>
      </p:sp>
    </p:spTree>
    <p:extLst>
      <p:ext uri="{BB962C8B-B14F-4D97-AF65-F5344CB8AC3E}">
        <p14:creationId xmlns:p14="http://schemas.microsoft.com/office/powerpoint/2010/main" val="1262452729"/>
      </p:ext>
    </p:extLst>
  </p:cSld>
  <p:clrMapOvr>
    <a:masterClrMapping/>
  </p:clrMapOvr>
  <mc:AlternateContent xmlns:mc="http://schemas.openxmlformats.org/markup-compatibility/2006">
    <mc:Choice xmlns:p14="http://schemas.microsoft.com/office/powerpoint/2010/main" Requires="p14">
      <p:transition spd="slow" p14:dur="4750" advTm="7000">
        <p:circle/>
      </p:transition>
    </mc:Choice>
    <mc:Fallback>
      <p:transition spd="slow" advTm="7000">
        <p:circl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9AA14F48-BEFE-4B75-9991-A117F86BD2E1}" type="datetime1">
              <a:rPr lang="fr-FR" smtClean="0"/>
              <a:t>24/11/2018</a:t>
            </a:fld>
            <a:endParaRPr lang="fr-FR"/>
          </a:p>
        </p:txBody>
      </p:sp>
      <p:sp>
        <p:nvSpPr>
          <p:cNvPr id="3" name="Espace réservé du pied de page 2"/>
          <p:cNvSpPr>
            <a:spLocks noGrp="1"/>
          </p:cNvSpPr>
          <p:nvPr>
            <p:ph type="ftr" sz="quarter" idx="11"/>
          </p:nvPr>
        </p:nvSpPr>
        <p:spPr/>
        <p:txBody>
          <a:bodyPr/>
          <a:lstStyle/>
          <a:p>
            <a:r>
              <a:rPr lang="fr-FR" smtClean="0"/>
              <a:t>PPS Lande Octobre 2018</a:t>
            </a:r>
            <a:endParaRPr lang="fr-FR"/>
          </a:p>
        </p:txBody>
      </p:sp>
      <p:sp>
        <p:nvSpPr>
          <p:cNvPr id="4" name="Espace réservé du numéro de diapositive 3"/>
          <p:cNvSpPr>
            <a:spLocks noGrp="1"/>
          </p:cNvSpPr>
          <p:nvPr>
            <p:ph type="sldNum" sz="quarter" idx="12"/>
          </p:nvPr>
        </p:nvSpPr>
        <p:spPr/>
        <p:txBody>
          <a:bodyPr/>
          <a:lstStyle/>
          <a:p>
            <a:fld id="{7D662C7A-8B65-4DEB-975D-50197EE237AB}" type="slidenum">
              <a:rPr lang="fr-FR" smtClean="0"/>
              <a:t>‹N°›</a:t>
            </a:fld>
            <a:endParaRPr lang="fr-FR"/>
          </a:p>
        </p:txBody>
      </p:sp>
    </p:spTree>
    <p:extLst>
      <p:ext uri="{BB962C8B-B14F-4D97-AF65-F5344CB8AC3E}">
        <p14:creationId xmlns:p14="http://schemas.microsoft.com/office/powerpoint/2010/main" val="2571350418"/>
      </p:ext>
    </p:extLst>
  </p:cSld>
  <p:clrMapOvr>
    <a:masterClrMapping/>
  </p:clrMapOvr>
  <mc:AlternateContent xmlns:mc="http://schemas.openxmlformats.org/markup-compatibility/2006">
    <mc:Choice xmlns:p14="http://schemas.microsoft.com/office/powerpoint/2010/main" Requires="p14">
      <p:transition spd="slow" p14:dur="4750" advTm="7000">
        <p:circle/>
      </p:transition>
    </mc:Choice>
    <mc:Fallback>
      <p:transition spd="slow" advTm="7000">
        <p:circl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Modifier les styles du texte du masque</a:t>
            </a:r>
          </a:p>
        </p:txBody>
      </p:sp>
      <p:sp>
        <p:nvSpPr>
          <p:cNvPr id="5" name="Espace réservé de la date 4"/>
          <p:cNvSpPr>
            <a:spLocks noGrp="1"/>
          </p:cNvSpPr>
          <p:nvPr>
            <p:ph type="dt" sz="half" idx="10"/>
          </p:nvPr>
        </p:nvSpPr>
        <p:spPr/>
        <p:txBody>
          <a:bodyPr/>
          <a:lstStyle/>
          <a:p>
            <a:fld id="{14B7DD06-D46A-4879-9BDC-23A29121FBCB}" type="datetime1">
              <a:rPr lang="fr-FR" smtClean="0"/>
              <a:t>24/11/2018</a:t>
            </a:fld>
            <a:endParaRPr lang="fr-FR"/>
          </a:p>
        </p:txBody>
      </p:sp>
      <p:sp>
        <p:nvSpPr>
          <p:cNvPr id="6" name="Espace réservé du pied de page 5"/>
          <p:cNvSpPr>
            <a:spLocks noGrp="1"/>
          </p:cNvSpPr>
          <p:nvPr>
            <p:ph type="ftr" sz="quarter" idx="11"/>
          </p:nvPr>
        </p:nvSpPr>
        <p:spPr/>
        <p:txBody>
          <a:bodyPr/>
          <a:lstStyle/>
          <a:p>
            <a:r>
              <a:rPr lang="fr-FR" smtClean="0"/>
              <a:t>PPS Lande Octobre 2018</a:t>
            </a:r>
            <a:endParaRPr lang="fr-FR"/>
          </a:p>
        </p:txBody>
      </p:sp>
      <p:sp>
        <p:nvSpPr>
          <p:cNvPr id="7" name="Espace réservé du numéro de diapositive 6"/>
          <p:cNvSpPr>
            <a:spLocks noGrp="1"/>
          </p:cNvSpPr>
          <p:nvPr>
            <p:ph type="sldNum" sz="quarter" idx="12"/>
          </p:nvPr>
        </p:nvSpPr>
        <p:spPr/>
        <p:txBody>
          <a:bodyPr/>
          <a:lstStyle/>
          <a:p>
            <a:fld id="{7D662C7A-8B65-4DEB-975D-50197EE237AB}" type="slidenum">
              <a:rPr lang="fr-FR" smtClean="0"/>
              <a:t>‹N°›</a:t>
            </a:fld>
            <a:endParaRPr lang="fr-FR"/>
          </a:p>
        </p:txBody>
      </p:sp>
    </p:spTree>
    <p:extLst>
      <p:ext uri="{BB962C8B-B14F-4D97-AF65-F5344CB8AC3E}">
        <p14:creationId xmlns:p14="http://schemas.microsoft.com/office/powerpoint/2010/main" val="3593558655"/>
      </p:ext>
    </p:extLst>
  </p:cSld>
  <p:clrMapOvr>
    <a:masterClrMapping/>
  </p:clrMapOvr>
  <mc:AlternateContent xmlns:mc="http://schemas.openxmlformats.org/markup-compatibility/2006">
    <mc:Choice xmlns:p14="http://schemas.microsoft.com/office/powerpoint/2010/main" Requires="p14">
      <p:transition spd="slow" p14:dur="4750" advTm="7000">
        <p:circle/>
      </p:transition>
    </mc:Choice>
    <mc:Fallback>
      <p:transition spd="slow" advTm="7000">
        <p:circl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Modifier les styles du texte du masque</a:t>
            </a:r>
          </a:p>
        </p:txBody>
      </p:sp>
      <p:sp>
        <p:nvSpPr>
          <p:cNvPr id="5" name="Espace réservé de la date 4"/>
          <p:cNvSpPr>
            <a:spLocks noGrp="1"/>
          </p:cNvSpPr>
          <p:nvPr>
            <p:ph type="dt" sz="half" idx="10"/>
          </p:nvPr>
        </p:nvSpPr>
        <p:spPr/>
        <p:txBody>
          <a:bodyPr/>
          <a:lstStyle/>
          <a:p>
            <a:fld id="{A776278A-C11F-4350-ABA6-44121C35B3E2}" type="datetime1">
              <a:rPr lang="fr-FR" smtClean="0"/>
              <a:t>24/11/2018</a:t>
            </a:fld>
            <a:endParaRPr lang="fr-FR"/>
          </a:p>
        </p:txBody>
      </p:sp>
      <p:sp>
        <p:nvSpPr>
          <p:cNvPr id="6" name="Espace réservé du pied de page 5"/>
          <p:cNvSpPr>
            <a:spLocks noGrp="1"/>
          </p:cNvSpPr>
          <p:nvPr>
            <p:ph type="ftr" sz="quarter" idx="11"/>
          </p:nvPr>
        </p:nvSpPr>
        <p:spPr/>
        <p:txBody>
          <a:bodyPr/>
          <a:lstStyle/>
          <a:p>
            <a:r>
              <a:rPr lang="fr-FR" smtClean="0"/>
              <a:t>PPS Lande Octobre 2018</a:t>
            </a:r>
            <a:endParaRPr lang="fr-FR"/>
          </a:p>
        </p:txBody>
      </p:sp>
      <p:sp>
        <p:nvSpPr>
          <p:cNvPr id="7" name="Espace réservé du numéro de diapositive 6"/>
          <p:cNvSpPr>
            <a:spLocks noGrp="1"/>
          </p:cNvSpPr>
          <p:nvPr>
            <p:ph type="sldNum" sz="quarter" idx="12"/>
          </p:nvPr>
        </p:nvSpPr>
        <p:spPr/>
        <p:txBody>
          <a:bodyPr/>
          <a:lstStyle/>
          <a:p>
            <a:fld id="{7D662C7A-8B65-4DEB-975D-50197EE237AB}" type="slidenum">
              <a:rPr lang="fr-FR" smtClean="0"/>
              <a:t>‹N°›</a:t>
            </a:fld>
            <a:endParaRPr lang="fr-FR"/>
          </a:p>
        </p:txBody>
      </p:sp>
    </p:spTree>
    <p:extLst>
      <p:ext uri="{BB962C8B-B14F-4D97-AF65-F5344CB8AC3E}">
        <p14:creationId xmlns:p14="http://schemas.microsoft.com/office/powerpoint/2010/main" val="2943634286"/>
      </p:ext>
    </p:extLst>
  </p:cSld>
  <p:clrMapOvr>
    <a:masterClrMapping/>
  </p:clrMapOvr>
  <mc:AlternateContent xmlns:mc="http://schemas.openxmlformats.org/markup-compatibility/2006">
    <mc:Choice xmlns:p14="http://schemas.microsoft.com/office/powerpoint/2010/main" Requires="p14">
      <p:transition spd="slow" p14:dur="4750" advTm="7000">
        <p:circle/>
      </p:transition>
    </mc:Choice>
    <mc:Fallback>
      <p:transition spd="slow" advTm="7000">
        <p:circl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4E82B994-4C50-4850-8A5F-86BADF85D118}" type="datetime1">
              <a:rPr lang="fr-FR" smtClean="0"/>
              <a:t>24/11/2018</a:t>
            </a:fld>
            <a:endParaRPr lang="fr-FR"/>
          </a:p>
        </p:txBody>
      </p:sp>
      <p:sp>
        <p:nvSpPr>
          <p:cNvPr id="5" name="Espace réservé du pied de page 4"/>
          <p:cNvSpPr>
            <a:spLocks noGrp="1"/>
          </p:cNvSpPr>
          <p:nvPr>
            <p:ph type="ftr" sz="quarter" idx="11"/>
          </p:nvPr>
        </p:nvSpPr>
        <p:spPr/>
        <p:txBody>
          <a:bodyPr/>
          <a:lstStyle/>
          <a:p>
            <a:r>
              <a:rPr lang="fr-FR" smtClean="0"/>
              <a:t>PPS Lande Octobre 2018</a:t>
            </a:r>
            <a:endParaRPr lang="fr-FR"/>
          </a:p>
        </p:txBody>
      </p:sp>
      <p:sp>
        <p:nvSpPr>
          <p:cNvPr id="6" name="Espace réservé du numéro de diapositive 5"/>
          <p:cNvSpPr>
            <a:spLocks noGrp="1"/>
          </p:cNvSpPr>
          <p:nvPr>
            <p:ph type="sldNum" sz="quarter" idx="12"/>
          </p:nvPr>
        </p:nvSpPr>
        <p:spPr/>
        <p:txBody>
          <a:bodyPr/>
          <a:lstStyle/>
          <a:p>
            <a:fld id="{7D662C7A-8B65-4DEB-975D-50197EE237AB}" type="slidenum">
              <a:rPr lang="fr-FR" smtClean="0"/>
              <a:t>‹N°›</a:t>
            </a:fld>
            <a:endParaRPr lang="fr-FR"/>
          </a:p>
        </p:txBody>
      </p:sp>
    </p:spTree>
    <p:extLst>
      <p:ext uri="{BB962C8B-B14F-4D97-AF65-F5344CB8AC3E}">
        <p14:creationId xmlns:p14="http://schemas.microsoft.com/office/powerpoint/2010/main" val="3902771544"/>
      </p:ext>
    </p:extLst>
  </p:cSld>
  <p:clrMapOvr>
    <a:masterClrMapping/>
  </p:clrMapOvr>
  <mc:AlternateContent xmlns:mc="http://schemas.openxmlformats.org/markup-compatibility/2006">
    <mc:Choice xmlns:p14="http://schemas.microsoft.com/office/powerpoint/2010/main" Requires="p14">
      <p:transition spd="slow" p14:dur="4750" advTm="7000">
        <p:circle/>
      </p:transition>
    </mc:Choice>
    <mc:Fallback>
      <p:transition spd="slow" advTm="7000">
        <p:circl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B10114AC-D7BF-4441-AC30-1D356B7E01D4}" type="datetime1">
              <a:rPr lang="fr-FR" smtClean="0"/>
              <a:t>24/11/2018</a:t>
            </a:fld>
            <a:endParaRPr lang="fr-FR"/>
          </a:p>
        </p:txBody>
      </p:sp>
      <p:sp>
        <p:nvSpPr>
          <p:cNvPr id="5" name="Espace réservé du pied de page 4"/>
          <p:cNvSpPr>
            <a:spLocks noGrp="1"/>
          </p:cNvSpPr>
          <p:nvPr>
            <p:ph type="ftr" sz="quarter" idx="11"/>
          </p:nvPr>
        </p:nvSpPr>
        <p:spPr/>
        <p:txBody>
          <a:bodyPr/>
          <a:lstStyle/>
          <a:p>
            <a:r>
              <a:rPr lang="fr-FR" smtClean="0"/>
              <a:t>PPS Lande Octobre 2018</a:t>
            </a:r>
            <a:endParaRPr lang="fr-FR"/>
          </a:p>
        </p:txBody>
      </p:sp>
      <p:sp>
        <p:nvSpPr>
          <p:cNvPr id="6" name="Espace réservé du numéro de diapositive 5"/>
          <p:cNvSpPr>
            <a:spLocks noGrp="1"/>
          </p:cNvSpPr>
          <p:nvPr>
            <p:ph type="sldNum" sz="quarter" idx="12"/>
          </p:nvPr>
        </p:nvSpPr>
        <p:spPr/>
        <p:txBody>
          <a:bodyPr/>
          <a:lstStyle/>
          <a:p>
            <a:fld id="{7D662C7A-8B65-4DEB-975D-50197EE237AB}" type="slidenum">
              <a:rPr lang="fr-FR" smtClean="0"/>
              <a:t>‹N°›</a:t>
            </a:fld>
            <a:endParaRPr lang="fr-FR"/>
          </a:p>
        </p:txBody>
      </p:sp>
    </p:spTree>
    <p:extLst>
      <p:ext uri="{BB962C8B-B14F-4D97-AF65-F5344CB8AC3E}">
        <p14:creationId xmlns:p14="http://schemas.microsoft.com/office/powerpoint/2010/main" val="1399270937"/>
      </p:ext>
    </p:extLst>
  </p:cSld>
  <p:clrMapOvr>
    <a:masterClrMapping/>
  </p:clrMapOvr>
  <mc:AlternateContent xmlns:mc="http://schemas.openxmlformats.org/markup-compatibility/2006">
    <mc:Choice xmlns:p14="http://schemas.microsoft.com/office/powerpoint/2010/main" Requires="p14">
      <p:transition spd="slow" p14:dur="4750" advTm="7000">
        <p:circle/>
      </p:transition>
    </mc:Choice>
    <mc:Fallback>
      <p:transition spd="slow" advTm="7000">
        <p:circl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95000">
              <a:srgbClr val="FFC000"/>
            </a:gs>
            <a:gs pos="23000">
              <a:schemeClr val="accent1">
                <a:lumMod val="60000"/>
                <a:lumOff val="40000"/>
              </a:schemeClr>
            </a:gs>
            <a:gs pos="100000">
              <a:schemeClr val="accent6">
                <a:lumMod val="75000"/>
              </a:schemeClr>
            </a:gs>
            <a:gs pos="69000">
              <a:srgbClr val="FFFF00"/>
            </a:gs>
            <a:gs pos="82000">
              <a:schemeClr val="accent1">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983942D-F294-4627-8C70-45B90F1C2A2B}" type="datetime1">
              <a:rPr lang="fr-FR" smtClean="0"/>
              <a:t>24/11/2018</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Octobre 2018</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D662C7A-8B65-4DEB-975D-50197EE237AB}" type="slidenum">
              <a:rPr lang="fr-FR" smtClean="0"/>
              <a:t>‹N°›</a:t>
            </a:fld>
            <a:endParaRPr lang="fr-FR"/>
          </a:p>
        </p:txBody>
      </p:sp>
    </p:spTree>
    <p:extLst>
      <p:ext uri="{BB962C8B-B14F-4D97-AF65-F5344CB8AC3E}">
        <p14:creationId xmlns:p14="http://schemas.microsoft.com/office/powerpoint/2010/main" val="12819451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4750" advTm="7000">
        <p:circle/>
      </p:transition>
    </mc:Choice>
    <mc:Fallback>
      <p:transition spd="slow" advTm="7000">
        <p:circl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audio" Target="../media/audio1.wav"/><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1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1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1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1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1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3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3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7.png"/><Relationship Id="rId4" Type="http://schemas.openxmlformats.org/officeDocument/2006/relationships/image" Target="../media/image3.png"/></Relationships>
</file>

<file path=ppt/slides/_rels/slide3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3.png"/></Relationships>
</file>

<file path=ppt/slides/_rels/slide3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3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8.png"/><Relationship Id="rId4" Type="http://schemas.openxmlformats.org/officeDocument/2006/relationships/image" Target="../media/image3.png"/></Relationships>
</file>

<file path=ppt/slides/_rels/slide3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9.jpg"/><Relationship Id="rId4" Type="http://schemas.openxmlformats.org/officeDocument/2006/relationships/image" Target="../media/image3.png"/></Relationships>
</file>

<file path=ppt/slides/_rels/slide3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133600" y="1277257"/>
            <a:ext cx="7910287" cy="4318325"/>
          </a:xfrm>
          <a:prstGeom prst="rect">
            <a:avLst/>
          </a:prstGeom>
          <a:noFill/>
          <a:ln w="381000">
            <a:gradFill flip="none" rotWithShape="1">
              <a:gsLst>
                <a:gs pos="0">
                  <a:schemeClr val="accent4">
                    <a:lumMod val="67000"/>
                  </a:schemeClr>
                </a:gs>
                <a:gs pos="100000">
                  <a:schemeClr val="accent6">
                    <a:lumMod val="75000"/>
                  </a:schemeClr>
                </a:gs>
                <a:gs pos="88000">
                  <a:schemeClr val="accent4">
                    <a:lumMod val="60000"/>
                    <a:lumOff val="4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Rectangle 5"/>
          <p:cNvSpPr/>
          <p:nvPr/>
        </p:nvSpPr>
        <p:spPr>
          <a:xfrm>
            <a:off x="1451429" y="609600"/>
            <a:ext cx="9231086" cy="5660571"/>
          </a:xfrm>
          <a:prstGeom prst="rect">
            <a:avLst/>
          </a:prstGeom>
          <a:noFill/>
          <a:ln w="7620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8" name="Image 7"/>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1045373" y="217714"/>
            <a:ext cx="847417" cy="6455421"/>
          </a:xfrm>
          <a:prstGeom prst="rect">
            <a:avLst/>
          </a:prstGeom>
          <a:blipFill>
            <a:blip r:embed="rId4"/>
            <a:tile tx="0" ty="0" sx="100000" sy="100000" flip="none" algn="tl"/>
          </a:blipFill>
          <a:ln>
            <a:noFill/>
          </a:ln>
        </p:spPr>
      </p:pic>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41154" y="217714"/>
            <a:ext cx="847417" cy="6455421"/>
          </a:xfrm>
          <a:prstGeom prst="rect">
            <a:avLst/>
          </a:prstGeom>
          <a:ln>
            <a:noFill/>
          </a:ln>
        </p:spPr>
      </p:pic>
      <p:sp>
        <p:nvSpPr>
          <p:cNvPr id="10" name="Espace réservé de la date 9"/>
          <p:cNvSpPr>
            <a:spLocks noGrp="1"/>
          </p:cNvSpPr>
          <p:nvPr>
            <p:ph type="dt" sz="half" idx="10"/>
          </p:nvPr>
        </p:nvSpPr>
        <p:spPr>
          <a:xfrm>
            <a:off x="1088571" y="6308010"/>
            <a:ext cx="2743200" cy="365125"/>
          </a:xfrm>
        </p:spPr>
        <p:txBody>
          <a:bodyPr/>
          <a:lstStyle/>
          <a:p>
            <a:fld id="{BF1C7C45-CE24-4326-A29E-5F8273BC475C}" type="datetime1">
              <a:rPr lang="fr-FR" sz="1800" b="1" smtClean="0"/>
              <a:t>24/11/2018</a:t>
            </a:fld>
            <a:endParaRPr lang="fr-FR" sz="1800" b="1" dirty="0"/>
          </a:p>
        </p:txBody>
      </p:sp>
      <p:sp>
        <p:nvSpPr>
          <p:cNvPr id="11" name="Espace réservé du pied de page 10"/>
          <p:cNvSpPr>
            <a:spLocks noGrp="1"/>
          </p:cNvSpPr>
          <p:nvPr>
            <p:ph type="ftr" sz="quarter" idx="11"/>
          </p:nvPr>
        </p:nvSpPr>
        <p:spPr>
          <a:xfrm>
            <a:off x="3883957" y="6020923"/>
            <a:ext cx="4347029" cy="365125"/>
          </a:xfrm>
        </p:spPr>
        <p:txBody>
          <a:bodyPr/>
          <a:lstStyle/>
          <a:p>
            <a:r>
              <a:rPr lang="fr-FR" sz="3200" b="1" dirty="0" smtClean="0">
                <a:ln>
                  <a:solidFill>
                    <a:srgbClr val="FF0000"/>
                  </a:solidFill>
                </a:ln>
                <a:solidFill>
                  <a:schemeClr val="bg1"/>
                </a:solidFill>
                <a:latin typeface="Brush Script MT" panose="03060802040406070304" pitchFamily="66" charset="0"/>
              </a:rPr>
              <a:t>PPS Lande Octobre 2018</a:t>
            </a:r>
            <a:endParaRPr lang="fr-FR" sz="3200" b="1" dirty="0">
              <a:ln>
                <a:solidFill>
                  <a:srgbClr val="FF0000"/>
                </a:solidFill>
              </a:ln>
              <a:solidFill>
                <a:schemeClr val="bg1"/>
              </a:solidFill>
              <a:latin typeface="Brush Script MT" panose="03060802040406070304" pitchFamily="66" charset="0"/>
            </a:endParaRPr>
          </a:p>
        </p:txBody>
      </p:sp>
      <p:sp>
        <p:nvSpPr>
          <p:cNvPr id="12" name="Espace réservé du numéro de diapositive 11"/>
          <p:cNvSpPr>
            <a:spLocks noGrp="1"/>
          </p:cNvSpPr>
          <p:nvPr>
            <p:ph type="sldNum" sz="quarter" idx="12"/>
          </p:nvPr>
        </p:nvSpPr>
        <p:spPr>
          <a:xfrm>
            <a:off x="8360229" y="6326929"/>
            <a:ext cx="2743200" cy="365125"/>
          </a:xfrm>
        </p:spPr>
        <p:txBody>
          <a:bodyPr/>
          <a:lstStyle/>
          <a:p>
            <a:fld id="{7D662C7A-8B65-4DEB-975D-50197EE237AB}" type="slidenum">
              <a:rPr lang="fr-FR" sz="1800" b="1" smtClean="0"/>
              <a:t>1</a:t>
            </a:fld>
            <a:endParaRPr lang="fr-FR" sz="1800" b="1" dirty="0"/>
          </a:p>
        </p:txBody>
      </p:sp>
      <p:pic>
        <p:nvPicPr>
          <p:cNvPr id="13" name="Image 12"/>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9744567" y="2867415"/>
            <a:ext cx="2664183" cy="3560373"/>
          </a:xfrm>
          <a:prstGeom prst="rect">
            <a:avLst/>
          </a:prstGeom>
        </p:spPr>
      </p:pic>
      <p:pic>
        <p:nvPicPr>
          <p:cNvPr id="3" name="Image 2"/>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2432918" y="1434874"/>
            <a:ext cx="7311649" cy="4113343"/>
          </a:xfrm>
          <a:prstGeom prst="rect">
            <a:avLst/>
          </a:prstGeom>
        </p:spPr>
      </p:pic>
      <p:sp>
        <p:nvSpPr>
          <p:cNvPr id="5" name="Rectangle 4"/>
          <p:cNvSpPr/>
          <p:nvPr/>
        </p:nvSpPr>
        <p:spPr>
          <a:xfrm>
            <a:off x="2956398" y="2673008"/>
            <a:ext cx="6096000" cy="5078313"/>
          </a:xfrm>
          <a:prstGeom prst="rect">
            <a:avLst/>
          </a:prstGeom>
        </p:spPr>
        <p:txBody>
          <a:bodyPr>
            <a:spAutoFit/>
          </a:bodyPr>
          <a:lstStyle/>
          <a:p>
            <a:r>
              <a:rPr lang="fr-FR" sz="5400" b="1" dirty="0" smtClean="0">
                <a:ln>
                  <a:solidFill>
                    <a:srgbClr val="FF0000"/>
                  </a:solidFill>
                </a:ln>
                <a:solidFill>
                  <a:schemeClr val="bg1"/>
                </a:solidFill>
                <a:latin typeface="Brush Script MT" panose="03060802040406070304" pitchFamily="66" charset="0"/>
              </a:rPr>
              <a:t>L’escroc</a:t>
            </a:r>
          </a:p>
          <a:p>
            <a:r>
              <a:rPr lang="fr-FR" sz="5400" b="1" dirty="0" smtClean="0">
                <a:ln>
                  <a:solidFill>
                    <a:srgbClr val="FF0000"/>
                  </a:solidFill>
                </a:ln>
                <a:solidFill>
                  <a:schemeClr val="bg1"/>
                </a:solidFill>
                <a:latin typeface="Brush Script MT" panose="03060802040406070304" pitchFamily="66" charset="0"/>
              </a:rPr>
              <a:t>Dans </a:t>
            </a:r>
            <a:r>
              <a:rPr lang="fr-FR" sz="5400" b="1" dirty="0">
                <a:ln>
                  <a:solidFill>
                    <a:srgbClr val="FF0000"/>
                  </a:solidFill>
                </a:ln>
                <a:solidFill>
                  <a:schemeClr val="bg1"/>
                </a:solidFill>
                <a:latin typeface="Brush Script MT" panose="03060802040406070304" pitchFamily="66" charset="0"/>
              </a:rPr>
              <a:t>toute sa splendeur</a:t>
            </a:r>
          </a:p>
          <a:p>
            <a:r>
              <a:rPr lang="fr-FR" sz="5400" b="1" dirty="0">
                <a:ln>
                  <a:solidFill>
                    <a:srgbClr val="FF0000"/>
                  </a:solidFill>
                </a:ln>
                <a:solidFill>
                  <a:schemeClr val="bg1"/>
                </a:solidFill>
                <a:latin typeface="Brush Script MT" panose="03060802040406070304" pitchFamily="66" charset="0"/>
              </a:rPr>
              <a:t> </a:t>
            </a:r>
            <a:r>
              <a:rPr lang="fr-FR" sz="5400" b="1" dirty="0" smtClean="0">
                <a:ln>
                  <a:solidFill>
                    <a:srgbClr val="FF0000"/>
                  </a:solidFill>
                </a:ln>
                <a:solidFill>
                  <a:schemeClr val="bg1"/>
                </a:solidFill>
                <a:latin typeface="Brush Script MT" panose="03060802040406070304" pitchFamily="66" charset="0"/>
              </a:rPr>
              <a:t>  pauvre </a:t>
            </a:r>
            <a:r>
              <a:rPr lang="fr-FR" sz="5400" b="1" dirty="0">
                <a:ln>
                  <a:solidFill>
                    <a:srgbClr val="FF0000"/>
                  </a:solidFill>
                </a:ln>
                <a:solidFill>
                  <a:schemeClr val="bg1"/>
                </a:solidFill>
                <a:latin typeface="Brush Script MT" panose="03060802040406070304" pitchFamily="66" charset="0"/>
              </a:rPr>
              <a:t>garçon </a:t>
            </a:r>
            <a:r>
              <a:rPr lang="fr-FR" sz="5400" b="1" dirty="0" smtClean="0">
                <a:ln>
                  <a:solidFill>
                    <a:srgbClr val="FF0000"/>
                  </a:solidFill>
                </a:ln>
                <a:solidFill>
                  <a:schemeClr val="bg1"/>
                </a:solidFill>
                <a:latin typeface="Brush Script MT" panose="03060802040406070304" pitchFamily="66" charset="0"/>
              </a:rPr>
              <a:t>N° </a:t>
            </a:r>
            <a:r>
              <a:rPr lang="fr-FR" sz="5400" b="1" dirty="0" smtClean="0">
                <a:ln>
                  <a:solidFill>
                    <a:srgbClr val="FF0000"/>
                  </a:solidFill>
                </a:ln>
                <a:solidFill>
                  <a:schemeClr val="bg1"/>
                </a:solidFill>
                <a:latin typeface="Brush Script MT" panose="03060802040406070304" pitchFamily="66" charset="0"/>
              </a:rPr>
              <a:t>40</a:t>
            </a:r>
          </a:p>
          <a:p>
            <a:endParaRPr lang="fr-FR" sz="5400" b="1" dirty="0" smtClean="0">
              <a:ln>
                <a:solidFill>
                  <a:srgbClr val="FF0000"/>
                </a:solidFill>
              </a:ln>
              <a:solidFill>
                <a:schemeClr val="bg1"/>
              </a:solidFill>
              <a:latin typeface="Brush Script MT" panose="03060802040406070304" pitchFamily="66" charset="0"/>
            </a:endParaRPr>
          </a:p>
          <a:p>
            <a:endParaRPr lang="fr-FR" sz="5400" b="1" dirty="0" smtClean="0">
              <a:ln>
                <a:solidFill>
                  <a:srgbClr val="FF0000"/>
                </a:solidFill>
              </a:ln>
              <a:solidFill>
                <a:schemeClr val="bg1"/>
              </a:solidFill>
              <a:latin typeface="Brush Script MT" panose="03060802040406070304" pitchFamily="66" charset="0"/>
            </a:endParaRPr>
          </a:p>
          <a:p>
            <a:endParaRPr lang="fr-FR" sz="5400" b="1" dirty="0">
              <a:ln>
                <a:solidFill>
                  <a:srgbClr val="FF0000"/>
                </a:solidFill>
              </a:ln>
              <a:solidFill>
                <a:schemeClr val="bg1"/>
              </a:solidFill>
              <a:latin typeface="Brush Script MT" panose="03060802040406070304" pitchFamily="66" charset="0"/>
            </a:endParaRPr>
          </a:p>
        </p:txBody>
      </p:sp>
      <p:sp>
        <p:nvSpPr>
          <p:cNvPr id="7" name="Rectangle 6"/>
          <p:cNvSpPr/>
          <p:nvPr/>
        </p:nvSpPr>
        <p:spPr>
          <a:xfrm>
            <a:off x="1425997" y="147935"/>
            <a:ext cx="9601282" cy="769441"/>
          </a:xfrm>
          <a:prstGeom prst="rect">
            <a:avLst/>
          </a:prstGeom>
          <a:noFill/>
        </p:spPr>
        <p:txBody>
          <a:bodyPr wrap="none" lIns="91440" tIns="45720" rIns="91440" bIns="45720">
            <a:spAutoFit/>
          </a:bodyPr>
          <a:lstStyle/>
          <a:p>
            <a:pPr algn="ctr"/>
            <a:r>
              <a:rPr lang="fr-FR" sz="4400" b="1" spc="50" dirty="0" smtClean="0">
                <a:ln w="0">
                  <a:solidFill>
                    <a:srgbClr val="FF0000"/>
                  </a:solidFill>
                </a:ln>
                <a:solidFill>
                  <a:schemeClr val="bg2"/>
                </a:solidFill>
                <a:effectLst>
                  <a:innerShdw blurRad="63500" dist="50800" dir="13500000">
                    <a:srgbClr val="000000">
                      <a:alpha val="50000"/>
                    </a:srgbClr>
                  </a:innerShdw>
                </a:effectLst>
                <a:latin typeface="Brush Script MT" panose="03060802040406070304" pitchFamily="66" charset="0"/>
              </a:rPr>
              <a:t>Je compose pour vous avec ma douce et fidèle amie</a:t>
            </a:r>
            <a:endParaRPr lang="fr-FR" sz="4400" b="1" cap="none" spc="50" dirty="0">
              <a:ln w="0">
                <a:solidFill>
                  <a:srgbClr val="FF0000"/>
                </a:solidFill>
              </a:ln>
              <a:solidFill>
                <a:schemeClr val="bg2"/>
              </a:solidFill>
              <a:effectLst>
                <a:innerShdw blurRad="63500" dist="50800" dir="13500000">
                  <a:srgbClr val="000000">
                    <a:alpha val="50000"/>
                  </a:srgbClr>
                </a:innerShdw>
              </a:effectLst>
              <a:latin typeface="Brush Script MT" panose="03060802040406070304" pitchFamily="66" charset="0"/>
            </a:endParaRPr>
          </a:p>
        </p:txBody>
      </p:sp>
    </p:spTree>
    <p:extLst>
      <p:ext uri="{BB962C8B-B14F-4D97-AF65-F5344CB8AC3E}">
        <p14:creationId xmlns:p14="http://schemas.microsoft.com/office/powerpoint/2010/main" val="2861278189"/>
      </p:ext>
    </p:extLst>
  </p:cSld>
  <p:clrMapOvr>
    <a:masterClrMapping/>
  </p:clrMapOvr>
  <mc:AlternateContent xmlns:mc="http://schemas.openxmlformats.org/markup-compatibility/2006">
    <mc:Choice xmlns:p14="http://schemas.microsoft.com/office/powerpoint/2010/main" Requires="p14">
      <p:transition spd="slow" p14:dur="4750" advTm="7000">
        <p:circle/>
        <p:sndAc>
          <p:stSnd loop="1">
            <p:snd r:embed="rId2" name="Voiture electrique_001.wav"/>
          </p:stSnd>
        </p:sndAc>
      </p:transition>
    </mc:Choice>
    <mc:Fallback>
      <p:transition spd="slow" advTm="7000">
        <p:circle/>
        <p:sndAc>
          <p:stSnd loop="1">
            <p:snd r:embed="rId2" name="Voiture electrique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5">
                                            <p:txEl>
                                              <p:pRg st="1" end="1"/>
                                            </p:txEl>
                                          </p:spTgt>
                                        </p:tgtEl>
                                        <p:attrNameLst>
                                          <p:attrName>style.visibility</p:attrName>
                                        </p:attrNameLst>
                                      </p:cBhvr>
                                      <p:to>
                                        <p:strVal val="visible"/>
                                      </p:to>
                                    </p:set>
                                    <p:anim by="(-#ppt_w*2)" calcmode="lin" valueType="num">
                                      <p:cBhvr rctx="PPT">
                                        <p:cTn id="15" dur="500" autoRev="1" fill="hold">
                                          <p:stCondLst>
                                            <p:cond delay="0"/>
                                          </p:stCondLst>
                                        </p:cTn>
                                        <p:tgtEl>
                                          <p:spTgt spid="5">
                                            <p:txEl>
                                              <p:pRg st="1" end="1"/>
                                            </p:txEl>
                                          </p:spTgt>
                                        </p:tgtEl>
                                        <p:attrNameLst>
                                          <p:attrName>ppt_w</p:attrName>
                                        </p:attrNameLst>
                                      </p:cBhvr>
                                    </p:anim>
                                    <p:anim by="(#ppt_w*0.50)" calcmode="lin" valueType="num">
                                      <p:cBhvr>
                                        <p:cTn id="16" dur="500" decel="50000" autoRev="1" fill="hold">
                                          <p:stCondLst>
                                            <p:cond delay="0"/>
                                          </p:stCondLst>
                                        </p:cTn>
                                        <p:tgtEl>
                                          <p:spTgt spid="5">
                                            <p:txEl>
                                              <p:pRg st="1" end="1"/>
                                            </p:txEl>
                                          </p:spTgt>
                                        </p:tgtEl>
                                        <p:attrNameLst>
                                          <p:attrName>ppt_x</p:attrName>
                                        </p:attrNameLst>
                                      </p:cBhvr>
                                    </p:anim>
                                    <p:anim from="(-#ppt_h/2)" to="(#ppt_y)" calcmode="lin" valueType="num">
                                      <p:cBhvr>
                                        <p:cTn id="17" dur="1000" fill="hold">
                                          <p:stCondLst>
                                            <p:cond delay="0"/>
                                          </p:stCondLst>
                                        </p:cTn>
                                        <p:tgtEl>
                                          <p:spTgt spid="5">
                                            <p:txEl>
                                              <p:pRg st="1" end="1"/>
                                            </p:txEl>
                                          </p:spTgt>
                                        </p:tgtEl>
                                        <p:attrNameLst>
                                          <p:attrName>ppt_y</p:attrName>
                                        </p:attrNameLst>
                                      </p:cBhvr>
                                    </p:anim>
                                    <p:animRot by="21600000">
                                      <p:cBhvr>
                                        <p:cTn id="18" dur="1000" fill="hold">
                                          <p:stCondLst>
                                            <p:cond delay="0"/>
                                          </p:stCondLst>
                                        </p:cTn>
                                        <p:tgtEl>
                                          <p:spTgt spid="5">
                                            <p:txEl>
                                              <p:pRg st="1" end="1"/>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5">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5">
                                            <p:txEl>
                                              <p:pRg st="2" end="2"/>
                                            </p:txEl>
                                          </p:spTgt>
                                        </p:tgtEl>
                                        <p:attrNameLst>
                                          <p:attrName>ppt_w</p:attrName>
                                        </p:attrNameLst>
                                      </p:cBhvr>
                                    </p:anim>
                                    <p:anim by="(#ppt_w*0.50)" calcmode="lin" valueType="num">
                                      <p:cBhvr>
                                        <p:cTn id="24" dur="500" decel="50000" autoRev="1" fill="hold">
                                          <p:stCondLst>
                                            <p:cond delay="0"/>
                                          </p:stCondLst>
                                        </p:cTn>
                                        <p:tgtEl>
                                          <p:spTgt spid="5">
                                            <p:txEl>
                                              <p:pRg st="2" end="2"/>
                                            </p:txEl>
                                          </p:spTgt>
                                        </p:tgtEl>
                                        <p:attrNameLst>
                                          <p:attrName>ppt_x</p:attrName>
                                        </p:attrNameLst>
                                      </p:cBhvr>
                                    </p:anim>
                                    <p:anim from="(-#ppt_h/2)" to="(#ppt_y)" calcmode="lin" valueType="num">
                                      <p:cBhvr>
                                        <p:cTn id="25" dur="1000" fill="hold">
                                          <p:stCondLst>
                                            <p:cond delay="0"/>
                                          </p:stCondLst>
                                        </p:cTn>
                                        <p:tgtEl>
                                          <p:spTgt spid="5">
                                            <p:txEl>
                                              <p:pRg st="2" end="2"/>
                                            </p:txEl>
                                          </p:spTgt>
                                        </p:tgtEl>
                                        <p:attrNameLst>
                                          <p:attrName>ppt_y</p:attrName>
                                        </p:attrNameLst>
                                      </p:cBhvr>
                                    </p:anim>
                                    <p:animRot by="21600000">
                                      <p:cBhvr>
                                        <p:cTn id="26" dur="1000" fill="hold">
                                          <p:stCondLst>
                                            <p:cond delay="0"/>
                                          </p:stCondLst>
                                        </p:cTn>
                                        <p:tgtEl>
                                          <p:spTgt spid="5">
                                            <p:txEl>
                                              <p:pRg st="2" end="2"/>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45" presetClass="entr" presetSubtype="0" fill="hold" nodeType="click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fade">
                                      <p:cBhvr>
                                        <p:cTn id="31" dur="2000"/>
                                        <p:tgtEl>
                                          <p:spTgt spid="13"/>
                                        </p:tgtEl>
                                      </p:cBhvr>
                                    </p:animEffect>
                                    <p:anim calcmode="lin" valueType="num">
                                      <p:cBhvr>
                                        <p:cTn id="32" dur="2000" fill="hold"/>
                                        <p:tgtEl>
                                          <p:spTgt spid="13"/>
                                        </p:tgtEl>
                                        <p:attrNameLst>
                                          <p:attrName>ppt_w</p:attrName>
                                        </p:attrNameLst>
                                      </p:cBhvr>
                                      <p:tavLst>
                                        <p:tav tm="0" fmla="#ppt_w*sin(2.5*pi*$)">
                                          <p:val>
                                            <p:fltVal val="0"/>
                                          </p:val>
                                        </p:tav>
                                        <p:tav tm="100000">
                                          <p:val>
                                            <p:fltVal val="1"/>
                                          </p:val>
                                        </p:tav>
                                      </p:tavLst>
                                    </p:anim>
                                    <p:anim calcmode="lin" valueType="num">
                                      <p:cBhvr>
                                        <p:cTn id="33"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4" fill="hold">
                      <p:stCondLst>
                        <p:cond delay="indefinite"/>
                      </p:stCondLst>
                      <p:childTnLst>
                        <p:par>
                          <p:cTn id="35" fill="hold">
                            <p:stCondLst>
                              <p:cond delay="0"/>
                            </p:stCondLst>
                            <p:childTnLst>
                              <p:par>
                                <p:cTn id="36" presetID="56" presetClass="entr" presetSubtype="0" fill="hold" nodeType="clickEffect">
                                  <p:stCondLst>
                                    <p:cond delay="0"/>
                                  </p:stCondLst>
                                  <p:iterate type="lt">
                                    <p:tmPct val="10000"/>
                                  </p:iterate>
                                  <p:childTnLst>
                                    <p:set>
                                      <p:cBhvr>
                                        <p:cTn id="37" dur="1" fill="hold">
                                          <p:stCondLst>
                                            <p:cond delay="0"/>
                                          </p:stCondLst>
                                        </p:cTn>
                                        <p:tgtEl>
                                          <p:spTgt spid="11">
                                            <p:txEl>
                                              <p:pRg st="0" end="0"/>
                                            </p:txEl>
                                          </p:spTgt>
                                        </p:tgtEl>
                                        <p:attrNameLst>
                                          <p:attrName>style.visibility</p:attrName>
                                        </p:attrNameLst>
                                      </p:cBhvr>
                                      <p:to>
                                        <p:strVal val="visible"/>
                                      </p:to>
                                    </p:set>
                                    <p:anim by="(-#ppt_w*2)" calcmode="lin" valueType="num">
                                      <p:cBhvr rctx="PPT">
                                        <p:cTn id="38" dur="500" autoRev="1" fill="hold">
                                          <p:stCondLst>
                                            <p:cond delay="0"/>
                                          </p:stCondLst>
                                        </p:cTn>
                                        <p:tgtEl>
                                          <p:spTgt spid="11">
                                            <p:txEl>
                                              <p:pRg st="0" end="0"/>
                                            </p:txEl>
                                          </p:spTgt>
                                        </p:tgtEl>
                                        <p:attrNameLst>
                                          <p:attrName>ppt_w</p:attrName>
                                        </p:attrNameLst>
                                      </p:cBhvr>
                                    </p:anim>
                                    <p:anim by="(#ppt_w*0.50)" calcmode="lin" valueType="num">
                                      <p:cBhvr>
                                        <p:cTn id="39" dur="500" decel="50000" autoRev="1" fill="hold">
                                          <p:stCondLst>
                                            <p:cond delay="0"/>
                                          </p:stCondLst>
                                        </p:cTn>
                                        <p:tgtEl>
                                          <p:spTgt spid="11">
                                            <p:txEl>
                                              <p:pRg st="0" end="0"/>
                                            </p:txEl>
                                          </p:spTgt>
                                        </p:tgtEl>
                                        <p:attrNameLst>
                                          <p:attrName>ppt_x</p:attrName>
                                        </p:attrNameLst>
                                      </p:cBhvr>
                                    </p:anim>
                                    <p:anim from="(-#ppt_h/2)" to="(#ppt_y)" calcmode="lin" valueType="num">
                                      <p:cBhvr>
                                        <p:cTn id="40" dur="1000" fill="hold">
                                          <p:stCondLst>
                                            <p:cond delay="0"/>
                                          </p:stCondLst>
                                        </p:cTn>
                                        <p:tgtEl>
                                          <p:spTgt spid="11">
                                            <p:txEl>
                                              <p:pRg st="0" end="0"/>
                                            </p:txEl>
                                          </p:spTgt>
                                        </p:tgtEl>
                                        <p:attrNameLst>
                                          <p:attrName>ppt_y</p:attrName>
                                        </p:attrNameLst>
                                      </p:cBhvr>
                                    </p:anim>
                                    <p:animRot by="21600000">
                                      <p:cBhvr>
                                        <p:cTn id="41" dur="1000" fill="hold">
                                          <p:stCondLst>
                                            <p:cond delay="0"/>
                                          </p:stCondLst>
                                        </p:cTn>
                                        <p:tgtEl>
                                          <p:spTgt spid="11">
                                            <p:txEl>
                                              <p:pRg st="0" end="0"/>
                                            </p:txEl>
                                          </p:spTgt>
                                        </p:tgtEl>
                                        <p:attrNameLst>
                                          <p:attrName>r</p:attrName>
                                        </p:attrNameLst>
                                      </p:cBhvr>
                                    </p:animRot>
                                  </p:childTnLst>
                                </p:cTn>
                              </p:par>
                            </p:childTnLst>
                          </p:cTn>
                        </p:par>
                      </p:childTnLst>
                    </p:cTn>
                  </p:par>
                  <p:par>
                    <p:cTn id="42" fill="hold">
                      <p:stCondLst>
                        <p:cond delay="indefinite"/>
                      </p:stCondLst>
                      <p:childTnLst>
                        <p:par>
                          <p:cTn id="43" fill="hold">
                            <p:stCondLst>
                              <p:cond delay="0"/>
                            </p:stCondLst>
                            <p:childTnLst>
                              <p:par>
                                <p:cTn id="44" presetID="56" presetClass="entr" presetSubtype="0" fill="hold" nodeType="clickEffect">
                                  <p:stCondLst>
                                    <p:cond delay="0"/>
                                  </p:stCondLst>
                                  <p:iterate type="lt">
                                    <p:tmPct val="10000"/>
                                  </p:iterate>
                                  <p:childTnLst>
                                    <p:set>
                                      <p:cBhvr>
                                        <p:cTn id="45" dur="1" fill="hold">
                                          <p:stCondLst>
                                            <p:cond delay="0"/>
                                          </p:stCondLst>
                                        </p:cTn>
                                        <p:tgtEl>
                                          <p:spTgt spid="7">
                                            <p:txEl>
                                              <p:pRg st="0" end="0"/>
                                            </p:txEl>
                                          </p:spTgt>
                                        </p:tgtEl>
                                        <p:attrNameLst>
                                          <p:attrName>style.visibility</p:attrName>
                                        </p:attrNameLst>
                                      </p:cBhvr>
                                      <p:to>
                                        <p:strVal val="visible"/>
                                      </p:to>
                                    </p:set>
                                    <p:anim by="(-#ppt_w*2)" calcmode="lin" valueType="num">
                                      <p:cBhvr rctx="PPT">
                                        <p:cTn id="46" dur="500" autoRev="1" fill="hold">
                                          <p:stCondLst>
                                            <p:cond delay="0"/>
                                          </p:stCondLst>
                                        </p:cTn>
                                        <p:tgtEl>
                                          <p:spTgt spid="7">
                                            <p:txEl>
                                              <p:pRg st="0" end="0"/>
                                            </p:txEl>
                                          </p:spTgt>
                                        </p:tgtEl>
                                        <p:attrNameLst>
                                          <p:attrName>ppt_w</p:attrName>
                                        </p:attrNameLst>
                                      </p:cBhvr>
                                    </p:anim>
                                    <p:anim by="(#ppt_w*0.50)" calcmode="lin" valueType="num">
                                      <p:cBhvr>
                                        <p:cTn id="47" dur="500" decel="50000" autoRev="1" fill="hold">
                                          <p:stCondLst>
                                            <p:cond delay="0"/>
                                          </p:stCondLst>
                                        </p:cTn>
                                        <p:tgtEl>
                                          <p:spTgt spid="7">
                                            <p:txEl>
                                              <p:pRg st="0" end="0"/>
                                            </p:txEl>
                                          </p:spTgt>
                                        </p:tgtEl>
                                        <p:attrNameLst>
                                          <p:attrName>ppt_x</p:attrName>
                                        </p:attrNameLst>
                                      </p:cBhvr>
                                    </p:anim>
                                    <p:anim from="(-#ppt_h/2)" to="(#ppt_y)" calcmode="lin" valueType="num">
                                      <p:cBhvr>
                                        <p:cTn id="48" dur="1000" fill="hold">
                                          <p:stCondLst>
                                            <p:cond delay="0"/>
                                          </p:stCondLst>
                                        </p:cTn>
                                        <p:tgtEl>
                                          <p:spTgt spid="7">
                                            <p:txEl>
                                              <p:pRg st="0" end="0"/>
                                            </p:txEl>
                                          </p:spTgt>
                                        </p:tgtEl>
                                        <p:attrNameLst>
                                          <p:attrName>ppt_y</p:attrName>
                                        </p:attrNameLst>
                                      </p:cBhvr>
                                    </p:anim>
                                    <p:animRot by="21600000">
                                      <p:cBhvr>
                                        <p:cTn id="49"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133600" y="1277257"/>
            <a:ext cx="7910287" cy="4318325"/>
          </a:xfrm>
          <a:prstGeom prst="rect">
            <a:avLst/>
          </a:prstGeom>
          <a:noFill/>
          <a:ln w="381000">
            <a:gradFill flip="none" rotWithShape="1">
              <a:gsLst>
                <a:gs pos="0">
                  <a:schemeClr val="accent4">
                    <a:lumMod val="67000"/>
                  </a:schemeClr>
                </a:gs>
                <a:gs pos="100000">
                  <a:schemeClr val="accent6">
                    <a:lumMod val="75000"/>
                  </a:schemeClr>
                </a:gs>
                <a:gs pos="88000">
                  <a:schemeClr val="accent4">
                    <a:lumMod val="60000"/>
                    <a:lumOff val="4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Rectangle 5"/>
          <p:cNvSpPr/>
          <p:nvPr/>
        </p:nvSpPr>
        <p:spPr>
          <a:xfrm>
            <a:off x="1451429" y="609600"/>
            <a:ext cx="9231086" cy="5660571"/>
          </a:xfrm>
          <a:prstGeom prst="rect">
            <a:avLst/>
          </a:prstGeom>
          <a:noFill/>
          <a:ln w="7620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8" name="Image 7"/>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1045373" y="217714"/>
            <a:ext cx="847417" cy="6455421"/>
          </a:xfrm>
          <a:prstGeom prst="rect">
            <a:avLst/>
          </a:prstGeom>
          <a:blipFill>
            <a:blip r:embed="rId3"/>
            <a:tile tx="0" ty="0" sx="100000" sy="100000" flip="none" algn="tl"/>
          </a:blipFill>
          <a:ln>
            <a:noFill/>
          </a:ln>
        </p:spPr>
      </p:pic>
      <p:pic>
        <p:nvPicPr>
          <p:cNvPr id="9" name="Image 8"/>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41154" y="217714"/>
            <a:ext cx="847417" cy="6455421"/>
          </a:xfrm>
          <a:prstGeom prst="rect">
            <a:avLst/>
          </a:prstGeom>
          <a:ln>
            <a:noFill/>
          </a:ln>
        </p:spPr>
      </p:pic>
      <p:sp>
        <p:nvSpPr>
          <p:cNvPr id="10" name="Espace réservé de la date 9"/>
          <p:cNvSpPr>
            <a:spLocks noGrp="1"/>
          </p:cNvSpPr>
          <p:nvPr>
            <p:ph type="dt" sz="half" idx="10"/>
          </p:nvPr>
        </p:nvSpPr>
        <p:spPr>
          <a:xfrm>
            <a:off x="1088571" y="6308010"/>
            <a:ext cx="2743200" cy="365125"/>
          </a:xfrm>
        </p:spPr>
        <p:txBody>
          <a:bodyPr/>
          <a:lstStyle/>
          <a:p>
            <a:fld id="{AFDF397D-7A35-4615-9C46-A27700F8DE9B}" type="datetime1">
              <a:rPr lang="fr-FR" sz="1800" b="1" smtClean="0"/>
              <a:t>24/11/2018</a:t>
            </a:fld>
            <a:endParaRPr lang="fr-FR" sz="1800" b="1" dirty="0"/>
          </a:p>
        </p:txBody>
      </p:sp>
      <p:sp>
        <p:nvSpPr>
          <p:cNvPr id="11" name="Espace réservé du pied de page 10"/>
          <p:cNvSpPr>
            <a:spLocks noGrp="1"/>
          </p:cNvSpPr>
          <p:nvPr>
            <p:ph type="ftr" sz="quarter" idx="11"/>
          </p:nvPr>
        </p:nvSpPr>
        <p:spPr/>
        <p:txBody>
          <a:bodyPr/>
          <a:lstStyle/>
          <a:p>
            <a:r>
              <a:rPr lang="fr-FR" sz="1600" b="1" smtClean="0"/>
              <a:t>PPS Lande Octobre 2018</a:t>
            </a:r>
            <a:endParaRPr lang="fr-FR" sz="1600" b="1" dirty="0"/>
          </a:p>
        </p:txBody>
      </p:sp>
      <p:sp>
        <p:nvSpPr>
          <p:cNvPr id="12" name="Espace réservé du numéro de diapositive 11"/>
          <p:cNvSpPr>
            <a:spLocks noGrp="1"/>
          </p:cNvSpPr>
          <p:nvPr>
            <p:ph type="sldNum" sz="quarter" idx="12"/>
          </p:nvPr>
        </p:nvSpPr>
        <p:spPr>
          <a:xfrm>
            <a:off x="8360229" y="6326929"/>
            <a:ext cx="2743200" cy="365125"/>
          </a:xfrm>
        </p:spPr>
        <p:txBody>
          <a:bodyPr/>
          <a:lstStyle/>
          <a:p>
            <a:fld id="{7D662C7A-8B65-4DEB-975D-50197EE237AB}" type="slidenum">
              <a:rPr lang="fr-FR" sz="1800" b="1" smtClean="0"/>
              <a:t>2</a:t>
            </a:fld>
            <a:endParaRPr lang="fr-FR" sz="1800" b="1" dirty="0"/>
          </a:p>
        </p:txBody>
      </p:sp>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713281" y="2795977"/>
            <a:ext cx="2664183" cy="3560373"/>
          </a:xfrm>
          <a:prstGeom prst="rect">
            <a:avLst/>
          </a:prstGeom>
        </p:spPr>
      </p:pic>
      <p:sp>
        <p:nvSpPr>
          <p:cNvPr id="2" name="Rectangle 1"/>
          <p:cNvSpPr/>
          <p:nvPr/>
        </p:nvSpPr>
        <p:spPr>
          <a:xfrm>
            <a:off x="2568971" y="2277873"/>
            <a:ext cx="7162858" cy="2123658"/>
          </a:xfrm>
          <a:prstGeom prst="rect">
            <a:avLst/>
          </a:prstGeom>
        </p:spPr>
        <p:txBody>
          <a:bodyPr wrap="none">
            <a:spAutoFit/>
          </a:bodyPr>
          <a:lstStyle/>
          <a:p>
            <a:r>
              <a:rPr lang="fr-FR" sz="4400" b="1" dirty="0">
                <a:ln>
                  <a:solidFill>
                    <a:srgbClr val="FF0000"/>
                  </a:solidFill>
                </a:ln>
              </a:rPr>
              <a:t>ON COMPREND MIEUX DANS </a:t>
            </a:r>
            <a:endParaRPr lang="fr-FR" sz="4400" b="1" dirty="0" smtClean="0">
              <a:ln>
                <a:solidFill>
                  <a:srgbClr val="FF0000"/>
                </a:solidFill>
              </a:ln>
            </a:endParaRPr>
          </a:p>
          <a:p>
            <a:r>
              <a:rPr lang="fr-FR" sz="4400" b="1" dirty="0" smtClean="0">
                <a:ln>
                  <a:solidFill>
                    <a:srgbClr val="FF0000"/>
                  </a:solidFill>
                </a:ln>
              </a:rPr>
              <a:t>  QUELLE </a:t>
            </a:r>
            <a:r>
              <a:rPr lang="fr-FR" sz="4400" b="1" dirty="0">
                <a:ln>
                  <a:solidFill>
                    <a:srgbClr val="FF0000"/>
                  </a:solidFill>
                </a:ln>
              </a:rPr>
              <a:t>MERDE ON EST </a:t>
            </a:r>
            <a:r>
              <a:rPr lang="fr-FR" sz="4400" b="1" dirty="0" smtClean="0">
                <a:ln>
                  <a:solidFill>
                    <a:srgbClr val="FF0000"/>
                  </a:solidFill>
                </a:ln>
              </a:rPr>
              <a:t>!!! </a:t>
            </a:r>
          </a:p>
          <a:p>
            <a:r>
              <a:rPr lang="fr-FR" sz="4400" b="1" dirty="0">
                <a:ln>
                  <a:solidFill>
                    <a:srgbClr val="FF0000"/>
                  </a:solidFill>
                </a:ln>
              </a:rPr>
              <a:t> </a:t>
            </a:r>
            <a:r>
              <a:rPr lang="fr-FR" sz="4400" b="1" dirty="0" smtClean="0">
                <a:ln>
                  <a:solidFill>
                    <a:srgbClr val="FF0000"/>
                  </a:solidFill>
                </a:ln>
              </a:rPr>
              <a:t>      Lisez jusqu’au bout ? </a:t>
            </a:r>
            <a:endParaRPr lang="fr-FR" sz="4400" b="1" dirty="0">
              <a:ln>
                <a:solidFill>
                  <a:srgbClr val="FF0000"/>
                </a:solidFill>
              </a:ln>
            </a:endParaRPr>
          </a:p>
        </p:txBody>
      </p:sp>
    </p:spTree>
    <p:extLst>
      <p:ext uri="{BB962C8B-B14F-4D97-AF65-F5344CB8AC3E}">
        <p14:creationId xmlns:p14="http://schemas.microsoft.com/office/powerpoint/2010/main" val="2911801129"/>
      </p:ext>
    </p:extLst>
  </p:cSld>
  <p:clrMapOvr>
    <a:masterClrMapping/>
  </p:clrMapOvr>
  <mc:AlternateContent xmlns:mc="http://schemas.openxmlformats.org/markup-compatibility/2006">
    <mc:Choice xmlns:p14="http://schemas.microsoft.com/office/powerpoint/2010/main" Requires="p14">
      <p:transition spd="slow" p14:dur="4750" advTm="7000">
        <p:circle/>
      </p:transition>
    </mc:Choice>
    <mc:Fallback>
      <p:transition spd="slow" advTm="7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2">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2">
                                            <p:txEl>
                                              <p:pRg st="0" end="0"/>
                                            </p:txEl>
                                          </p:spTgt>
                                        </p:tgtEl>
                                        <p:attrNameLst>
                                          <p:attrName>ppt_w</p:attrName>
                                        </p:attrNameLst>
                                      </p:cBhvr>
                                    </p:anim>
                                    <p:anim by="(#ppt_w*0.50)" calcmode="lin" valueType="num">
                                      <p:cBhvr>
                                        <p:cTn id="8" dur="500" decel="50000" autoRev="1" fill="hold">
                                          <p:stCondLst>
                                            <p:cond delay="0"/>
                                          </p:stCondLst>
                                        </p:cTn>
                                        <p:tgtEl>
                                          <p:spTgt spid="2">
                                            <p:txEl>
                                              <p:pRg st="0" end="0"/>
                                            </p:txEl>
                                          </p:spTgt>
                                        </p:tgtEl>
                                        <p:attrNameLst>
                                          <p:attrName>ppt_x</p:attrName>
                                        </p:attrNameLst>
                                      </p:cBhvr>
                                    </p:anim>
                                    <p:anim from="(-#ppt_h/2)" to="(#ppt_y)" calcmode="lin" valueType="num">
                                      <p:cBhvr>
                                        <p:cTn id="9" dur="1000" fill="hold">
                                          <p:stCondLst>
                                            <p:cond delay="0"/>
                                          </p:stCondLst>
                                        </p:cTn>
                                        <p:tgtEl>
                                          <p:spTgt spid="2">
                                            <p:txEl>
                                              <p:pRg st="0" end="0"/>
                                            </p:txEl>
                                          </p:spTgt>
                                        </p:tgtEl>
                                        <p:attrNameLst>
                                          <p:attrName>ppt_y</p:attrName>
                                        </p:attrNameLst>
                                      </p:cBhvr>
                                    </p:anim>
                                    <p:animRot by="21600000">
                                      <p:cBhvr>
                                        <p:cTn id="10" dur="1000" fill="hold">
                                          <p:stCondLst>
                                            <p:cond delay="0"/>
                                          </p:stCondLst>
                                        </p:cTn>
                                        <p:tgtEl>
                                          <p:spTgt spid="2">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1" end="1"/>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1" end="1"/>
                                            </p:txEl>
                                          </p:spTgt>
                                        </p:tgtEl>
                                        <p:attrNameLst>
                                          <p:attrName>ppt_w</p:attrName>
                                        </p:attrNameLst>
                                      </p:cBhvr>
                                    </p:anim>
                                    <p:anim by="(#ppt_w*0.50)" calcmode="lin" valueType="num">
                                      <p:cBhvr>
                                        <p:cTn id="16" dur="500" decel="50000" autoRev="1" fill="hold">
                                          <p:stCondLst>
                                            <p:cond delay="0"/>
                                          </p:stCondLst>
                                        </p:cTn>
                                        <p:tgtEl>
                                          <p:spTgt spid="2">
                                            <p:txEl>
                                              <p:pRg st="1" end="1"/>
                                            </p:txEl>
                                          </p:spTgt>
                                        </p:tgtEl>
                                        <p:attrNameLst>
                                          <p:attrName>ppt_x</p:attrName>
                                        </p:attrNameLst>
                                      </p:cBhvr>
                                    </p:anim>
                                    <p:anim from="(-#ppt_h/2)" to="(#ppt_y)" calcmode="lin" valueType="num">
                                      <p:cBhvr>
                                        <p:cTn id="17" dur="1000" fill="hold">
                                          <p:stCondLst>
                                            <p:cond delay="0"/>
                                          </p:stCondLst>
                                        </p:cTn>
                                        <p:tgtEl>
                                          <p:spTgt spid="2">
                                            <p:txEl>
                                              <p:pRg st="1" end="1"/>
                                            </p:txEl>
                                          </p:spTgt>
                                        </p:tgtEl>
                                        <p:attrNameLst>
                                          <p:attrName>ppt_y</p:attrName>
                                        </p:attrNameLst>
                                      </p:cBhvr>
                                    </p:anim>
                                    <p:animRot by="21600000">
                                      <p:cBhvr>
                                        <p:cTn id="18" dur="1000" fill="hold">
                                          <p:stCondLst>
                                            <p:cond delay="0"/>
                                          </p:stCondLst>
                                        </p:cTn>
                                        <p:tgtEl>
                                          <p:spTgt spid="2">
                                            <p:txEl>
                                              <p:pRg st="1" end="1"/>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2" end="2"/>
                                            </p:txEl>
                                          </p:spTgt>
                                        </p:tgtEl>
                                        <p:attrNameLst>
                                          <p:attrName>ppt_w</p:attrName>
                                        </p:attrNameLst>
                                      </p:cBhvr>
                                    </p:anim>
                                    <p:anim by="(#ppt_w*0.50)" calcmode="lin" valueType="num">
                                      <p:cBhvr>
                                        <p:cTn id="24" dur="500" decel="50000" autoRev="1" fill="hold">
                                          <p:stCondLst>
                                            <p:cond delay="0"/>
                                          </p:stCondLst>
                                        </p:cTn>
                                        <p:tgtEl>
                                          <p:spTgt spid="2">
                                            <p:txEl>
                                              <p:pRg st="2" end="2"/>
                                            </p:txEl>
                                          </p:spTgt>
                                        </p:tgtEl>
                                        <p:attrNameLst>
                                          <p:attrName>ppt_x</p:attrName>
                                        </p:attrNameLst>
                                      </p:cBhvr>
                                    </p:anim>
                                    <p:anim from="(-#ppt_h/2)" to="(#ppt_y)" calcmode="lin" valueType="num">
                                      <p:cBhvr>
                                        <p:cTn id="25" dur="1000" fill="hold">
                                          <p:stCondLst>
                                            <p:cond delay="0"/>
                                          </p:stCondLst>
                                        </p:cTn>
                                        <p:tgtEl>
                                          <p:spTgt spid="2">
                                            <p:txEl>
                                              <p:pRg st="2" end="2"/>
                                            </p:txEl>
                                          </p:spTgt>
                                        </p:tgtEl>
                                        <p:attrNameLst>
                                          <p:attrName>ppt_y</p:attrName>
                                        </p:attrNameLst>
                                      </p:cBhvr>
                                    </p:anim>
                                    <p:animRot by="21600000">
                                      <p:cBhvr>
                                        <p:cTn id="26" dur="1000" fill="hold">
                                          <p:stCondLst>
                                            <p:cond delay="0"/>
                                          </p:stCondLst>
                                        </p:cTn>
                                        <p:tgtEl>
                                          <p:spTgt spid="2">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133600" y="1277257"/>
            <a:ext cx="7910287" cy="4354286"/>
          </a:xfrm>
          <a:prstGeom prst="rect">
            <a:avLst/>
          </a:prstGeom>
          <a:noFill/>
          <a:ln w="381000">
            <a:gradFill flip="none" rotWithShape="1">
              <a:gsLst>
                <a:gs pos="0">
                  <a:schemeClr val="accent4">
                    <a:lumMod val="67000"/>
                  </a:schemeClr>
                </a:gs>
                <a:gs pos="100000">
                  <a:schemeClr val="accent6">
                    <a:lumMod val="75000"/>
                  </a:schemeClr>
                </a:gs>
                <a:gs pos="88000">
                  <a:schemeClr val="accent4">
                    <a:lumMod val="60000"/>
                    <a:lumOff val="4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Rectangle 5"/>
          <p:cNvSpPr/>
          <p:nvPr/>
        </p:nvSpPr>
        <p:spPr>
          <a:xfrm>
            <a:off x="1451429" y="609600"/>
            <a:ext cx="9231086" cy="5660571"/>
          </a:xfrm>
          <a:prstGeom prst="rect">
            <a:avLst/>
          </a:prstGeom>
          <a:noFill/>
          <a:ln w="7620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8" name="Image 7"/>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1045373" y="217714"/>
            <a:ext cx="847417" cy="6455421"/>
          </a:xfrm>
          <a:prstGeom prst="rect">
            <a:avLst/>
          </a:prstGeom>
          <a:ln>
            <a:noFill/>
          </a:ln>
        </p:spPr>
      </p:pic>
      <p:pic>
        <p:nvPicPr>
          <p:cNvPr id="9" name="Image 8"/>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41154" y="217714"/>
            <a:ext cx="847417" cy="6455421"/>
          </a:xfrm>
          <a:prstGeom prst="rect">
            <a:avLst/>
          </a:prstGeom>
          <a:ln>
            <a:noFill/>
          </a:ln>
        </p:spPr>
      </p:pic>
      <p:sp>
        <p:nvSpPr>
          <p:cNvPr id="10" name="Espace réservé de la date 9"/>
          <p:cNvSpPr>
            <a:spLocks noGrp="1"/>
          </p:cNvSpPr>
          <p:nvPr>
            <p:ph type="dt" sz="half" idx="10"/>
          </p:nvPr>
        </p:nvSpPr>
        <p:spPr>
          <a:xfrm>
            <a:off x="1088571" y="6308010"/>
            <a:ext cx="2743200" cy="365125"/>
          </a:xfrm>
        </p:spPr>
        <p:txBody>
          <a:bodyPr/>
          <a:lstStyle/>
          <a:p>
            <a:fld id="{C000EB7D-E250-412B-8A01-5E1E6A48CD20}" type="datetime1">
              <a:rPr lang="fr-FR" sz="1800" b="1" smtClean="0"/>
              <a:t>24/11/2018</a:t>
            </a:fld>
            <a:endParaRPr lang="fr-FR" sz="1800" b="1" dirty="0"/>
          </a:p>
        </p:txBody>
      </p:sp>
      <p:sp>
        <p:nvSpPr>
          <p:cNvPr id="11" name="Espace réservé du pied de page 10"/>
          <p:cNvSpPr>
            <a:spLocks noGrp="1"/>
          </p:cNvSpPr>
          <p:nvPr>
            <p:ph type="ftr" sz="quarter" idx="11"/>
          </p:nvPr>
        </p:nvSpPr>
        <p:spPr/>
        <p:txBody>
          <a:bodyPr/>
          <a:lstStyle/>
          <a:p>
            <a:r>
              <a:rPr lang="fr-FR" sz="1600" b="1" smtClean="0"/>
              <a:t>PPS Lande Octobre 2018</a:t>
            </a:r>
            <a:endParaRPr lang="fr-FR" sz="1600" b="1" dirty="0"/>
          </a:p>
        </p:txBody>
      </p:sp>
      <p:sp>
        <p:nvSpPr>
          <p:cNvPr id="12" name="Espace réservé du numéro de diapositive 11"/>
          <p:cNvSpPr>
            <a:spLocks noGrp="1"/>
          </p:cNvSpPr>
          <p:nvPr>
            <p:ph type="sldNum" sz="quarter" idx="12"/>
          </p:nvPr>
        </p:nvSpPr>
        <p:spPr>
          <a:xfrm>
            <a:off x="8360229" y="6326929"/>
            <a:ext cx="2743200" cy="365125"/>
          </a:xfrm>
        </p:spPr>
        <p:txBody>
          <a:bodyPr/>
          <a:lstStyle/>
          <a:p>
            <a:fld id="{7D662C7A-8B65-4DEB-975D-50197EE237AB}" type="slidenum">
              <a:rPr lang="fr-FR" sz="1800" b="1" smtClean="0"/>
              <a:t>3</a:t>
            </a:fld>
            <a:endParaRPr lang="fr-FR" sz="1800" b="1" dirty="0"/>
          </a:p>
        </p:txBody>
      </p:sp>
      <p:sp>
        <p:nvSpPr>
          <p:cNvPr id="2" name="Rectangle 1"/>
          <p:cNvSpPr/>
          <p:nvPr/>
        </p:nvSpPr>
        <p:spPr>
          <a:xfrm>
            <a:off x="3423138" y="1423948"/>
            <a:ext cx="6096000" cy="4031873"/>
          </a:xfrm>
          <a:prstGeom prst="rect">
            <a:avLst/>
          </a:prstGeom>
        </p:spPr>
        <p:txBody>
          <a:bodyPr>
            <a:spAutoFit/>
          </a:bodyPr>
          <a:lstStyle/>
          <a:p>
            <a:r>
              <a:rPr lang="fr-FR" sz="3200" b="1" dirty="0">
                <a:ln>
                  <a:solidFill>
                    <a:srgbClr val="FF0000"/>
                  </a:solidFill>
                </a:ln>
              </a:rPr>
              <a:t>Quelle magouille</a:t>
            </a:r>
          </a:p>
          <a:p>
            <a:endParaRPr lang="fr-FR" sz="3200" b="1" dirty="0">
              <a:ln>
                <a:solidFill>
                  <a:srgbClr val="FF0000"/>
                </a:solidFill>
              </a:ln>
            </a:endParaRPr>
          </a:p>
          <a:p>
            <a:r>
              <a:rPr lang="fr-FR" sz="3200" b="1" dirty="0">
                <a:ln>
                  <a:solidFill>
                    <a:srgbClr val="FF0000"/>
                  </a:solidFill>
                </a:ln>
              </a:rPr>
              <a:t>Quand on sait "QUI" tire les ficelles </a:t>
            </a:r>
            <a:r>
              <a:rPr lang="fr-FR" sz="3200" b="1" dirty="0" smtClean="0">
                <a:ln>
                  <a:solidFill>
                    <a:srgbClr val="FF0000"/>
                  </a:solidFill>
                </a:ln>
              </a:rPr>
              <a:t>?</a:t>
            </a:r>
            <a:endParaRPr lang="fr-FR" sz="3200" b="1" dirty="0">
              <a:ln>
                <a:solidFill>
                  <a:srgbClr val="FF0000"/>
                </a:solidFill>
              </a:ln>
            </a:endParaRPr>
          </a:p>
          <a:p>
            <a:r>
              <a:rPr lang="fr-FR" sz="3200" b="1" dirty="0">
                <a:ln>
                  <a:solidFill>
                    <a:srgbClr val="FF0000"/>
                  </a:solidFill>
                </a:ln>
              </a:rPr>
              <a:t>On comprend mieux ce qu' on subit</a:t>
            </a:r>
            <a:r>
              <a:rPr lang="fr-FR" sz="3200" b="1" dirty="0" smtClean="0">
                <a:ln>
                  <a:solidFill>
                    <a:srgbClr val="FF0000"/>
                  </a:solidFill>
                </a:ln>
              </a:rPr>
              <a:t>......</a:t>
            </a:r>
            <a:endParaRPr lang="fr-FR" sz="3200" b="1" dirty="0">
              <a:ln>
                <a:solidFill>
                  <a:srgbClr val="FF0000"/>
                </a:solidFill>
              </a:ln>
            </a:endParaRPr>
          </a:p>
          <a:p>
            <a:r>
              <a:rPr lang="fr-FR" sz="3200" b="1" dirty="0">
                <a:ln>
                  <a:solidFill>
                    <a:srgbClr val="FF0000"/>
                  </a:solidFill>
                </a:ln>
              </a:rPr>
              <a:t>à    lire   vraiment      !!!!!  incroyable !!!!!!!</a:t>
            </a:r>
          </a:p>
        </p:txBody>
      </p:sp>
    </p:spTree>
    <p:extLst>
      <p:ext uri="{BB962C8B-B14F-4D97-AF65-F5344CB8AC3E}">
        <p14:creationId xmlns:p14="http://schemas.microsoft.com/office/powerpoint/2010/main" val="3477531340"/>
      </p:ext>
    </p:extLst>
  </p:cSld>
  <p:clrMapOvr>
    <a:masterClrMapping/>
  </p:clrMapOvr>
  <mc:AlternateContent xmlns:mc="http://schemas.openxmlformats.org/markup-compatibility/2006">
    <mc:Choice xmlns:p14="http://schemas.microsoft.com/office/powerpoint/2010/main" Requires="p14">
      <p:transition spd="slow" p14:dur="4750" advTm="7000">
        <p:circle/>
      </p:transition>
    </mc:Choice>
    <mc:Fallback>
      <p:transition spd="slow" advTm="7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2">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2">
                                            <p:txEl>
                                              <p:pRg st="0" end="0"/>
                                            </p:txEl>
                                          </p:spTgt>
                                        </p:tgtEl>
                                        <p:attrNameLst>
                                          <p:attrName>ppt_w</p:attrName>
                                        </p:attrNameLst>
                                      </p:cBhvr>
                                    </p:anim>
                                    <p:anim by="(#ppt_w*0.50)" calcmode="lin" valueType="num">
                                      <p:cBhvr>
                                        <p:cTn id="8" dur="500" decel="50000" autoRev="1" fill="hold">
                                          <p:stCondLst>
                                            <p:cond delay="0"/>
                                          </p:stCondLst>
                                        </p:cTn>
                                        <p:tgtEl>
                                          <p:spTgt spid="2">
                                            <p:txEl>
                                              <p:pRg st="0" end="0"/>
                                            </p:txEl>
                                          </p:spTgt>
                                        </p:tgtEl>
                                        <p:attrNameLst>
                                          <p:attrName>ppt_x</p:attrName>
                                        </p:attrNameLst>
                                      </p:cBhvr>
                                    </p:anim>
                                    <p:anim from="(-#ppt_h/2)" to="(#ppt_y)" calcmode="lin" valueType="num">
                                      <p:cBhvr>
                                        <p:cTn id="9" dur="1000" fill="hold">
                                          <p:stCondLst>
                                            <p:cond delay="0"/>
                                          </p:stCondLst>
                                        </p:cTn>
                                        <p:tgtEl>
                                          <p:spTgt spid="2">
                                            <p:txEl>
                                              <p:pRg st="0" end="0"/>
                                            </p:txEl>
                                          </p:spTgt>
                                        </p:tgtEl>
                                        <p:attrNameLst>
                                          <p:attrName>ppt_y</p:attrName>
                                        </p:attrNameLst>
                                      </p:cBhvr>
                                    </p:anim>
                                    <p:animRot by="21600000">
                                      <p:cBhvr>
                                        <p:cTn id="10" dur="1000" fill="hold">
                                          <p:stCondLst>
                                            <p:cond delay="0"/>
                                          </p:stCondLst>
                                        </p:cTn>
                                        <p:tgtEl>
                                          <p:spTgt spid="2">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2" end="2"/>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2" end="2"/>
                                            </p:txEl>
                                          </p:spTgt>
                                        </p:tgtEl>
                                        <p:attrNameLst>
                                          <p:attrName>ppt_w</p:attrName>
                                        </p:attrNameLst>
                                      </p:cBhvr>
                                    </p:anim>
                                    <p:anim by="(#ppt_w*0.50)" calcmode="lin" valueType="num">
                                      <p:cBhvr>
                                        <p:cTn id="16" dur="500" decel="50000" autoRev="1" fill="hold">
                                          <p:stCondLst>
                                            <p:cond delay="0"/>
                                          </p:stCondLst>
                                        </p:cTn>
                                        <p:tgtEl>
                                          <p:spTgt spid="2">
                                            <p:txEl>
                                              <p:pRg st="2" end="2"/>
                                            </p:txEl>
                                          </p:spTgt>
                                        </p:tgtEl>
                                        <p:attrNameLst>
                                          <p:attrName>ppt_x</p:attrName>
                                        </p:attrNameLst>
                                      </p:cBhvr>
                                    </p:anim>
                                    <p:anim from="(-#ppt_h/2)" to="(#ppt_y)" calcmode="lin" valueType="num">
                                      <p:cBhvr>
                                        <p:cTn id="17" dur="1000" fill="hold">
                                          <p:stCondLst>
                                            <p:cond delay="0"/>
                                          </p:stCondLst>
                                        </p:cTn>
                                        <p:tgtEl>
                                          <p:spTgt spid="2">
                                            <p:txEl>
                                              <p:pRg st="2" end="2"/>
                                            </p:txEl>
                                          </p:spTgt>
                                        </p:tgtEl>
                                        <p:attrNameLst>
                                          <p:attrName>ppt_y</p:attrName>
                                        </p:attrNameLst>
                                      </p:cBhvr>
                                    </p:anim>
                                    <p:animRot by="21600000">
                                      <p:cBhvr>
                                        <p:cTn id="18" dur="1000" fill="hold">
                                          <p:stCondLst>
                                            <p:cond delay="0"/>
                                          </p:stCondLst>
                                        </p:cTn>
                                        <p:tgtEl>
                                          <p:spTgt spid="2">
                                            <p:txEl>
                                              <p:pRg st="2" end="2"/>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3" end="3"/>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3" end="3"/>
                                            </p:txEl>
                                          </p:spTgt>
                                        </p:tgtEl>
                                        <p:attrNameLst>
                                          <p:attrName>ppt_w</p:attrName>
                                        </p:attrNameLst>
                                      </p:cBhvr>
                                    </p:anim>
                                    <p:anim by="(#ppt_w*0.50)" calcmode="lin" valueType="num">
                                      <p:cBhvr>
                                        <p:cTn id="24" dur="500" decel="50000" autoRev="1" fill="hold">
                                          <p:stCondLst>
                                            <p:cond delay="0"/>
                                          </p:stCondLst>
                                        </p:cTn>
                                        <p:tgtEl>
                                          <p:spTgt spid="2">
                                            <p:txEl>
                                              <p:pRg st="3" end="3"/>
                                            </p:txEl>
                                          </p:spTgt>
                                        </p:tgtEl>
                                        <p:attrNameLst>
                                          <p:attrName>ppt_x</p:attrName>
                                        </p:attrNameLst>
                                      </p:cBhvr>
                                    </p:anim>
                                    <p:anim from="(-#ppt_h/2)" to="(#ppt_y)" calcmode="lin" valueType="num">
                                      <p:cBhvr>
                                        <p:cTn id="25" dur="1000" fill="hold">
                                          <p:stCondLst>
                                            <p:cond delay="0"/>
                                          </p:stCondLst>
                                        </p:cTn>
                                        <p:tgtEl>
                                          <p:spTgt spid="2">
                                            <p:txEl>
                                              <p:pRg st="3" end="3"/>
                                            </p:txEl>
                                          </p:spTgt>
                                        </p:tgtEl>
                                        <p:attrNameLst>
                                          <p:attrName>ppt_y</p:attrName>
                                        </p:attrNameLst>
                                      </p:cBhvr>
                                    </p:anim>
                                    <p:animRot by="21600000">
                                      <p:cBhvr>
                                        <p:cTn id="26" dur="1000" fill="hold">
                                          <p:stCondLst>
                                            <p:cond delay="0"/>
                                          </p:stCondLst>
                                        </p:cTn>
                                        <p:tgtEl>
                                          <p:spTgt spid="2">
                                            <p:txEl>
                                              <p:pRg st="3" end="3"/>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56" presetClass="entr" presetSubtype="0" fill="hold" nodeType="clickEffect">
                                  <p:stCondLst>
                                    <p:cond delay="0"/>
                                  </p:stCondLst>
                                  <p:iterate type="lt">
                                    <p:tmPct val="10000"/>
                                  </p:iterate>
                                  <p:childTnLst>
                                    <p:set>
                                      <p:cBhvr>
                                        <p:cTn id="30" dur="1" fill="hold">
                                          <p:stCondLst>
                                            <p:cond delay="0"/>
                                          </p:stCondLst>
                                        </p:cTn>
                                        <p:tgtEl>
                                          <p:spTgt spid="2">
                                            <p:txEl>
                                              <p:pRg st="4" end="4"/>
                                            </p:txEl>
                                          </p:spTgt>
                                        </p:tgtEl>
                                        <p:attrNameLst>
                                          <p:attrName>style.visibility</p:attrName>
                                        </p:attrNameLst>
                                      </p:cBhvr>
                                      <p:to>
                                        <p:strVal val="visible"/>
                                      </p:to>
                                    </p:set>
                                    <p:anim by="(-#ppt_w*2)" calcmode="lin" valueType="num">
                                      <p:cBhvr rctx="PPT">
                                        <p:cTn id="31" dur="500" autoRev="1" fill="hold">
                                          <p:stCondLst>
                                            <p:cond delay="0"/>
                                          </p:stCondLst>
                                        </p:cTn>
                                        <p:tgtEl>
                                          <p:spTgt spid="2">
                                            <p:txEl>
                                              <p:pRg st="4" end="4"/>
                                            </p:txEl>
                                          </p:spTgt>
                                        </p:tgtEl>
                                        <p:attrNameLst>
                                          <p:attrName>ppt_w</p:attrName>
                                        </p:attrNameLst>
                                      </p:cBhvr>
                                    </p:anim>
                                    <p:anim by="(#ppt_w*0.50)" calcmode="lin" valueType="num">
                                      <p:cBhvr>
                                        <p:cTn id="32" dur="500" decel="50000" autoRev="1" fill="hold">
                                          <p:stCondLst>
                                            <p:cond delay="0"/>
                                          </p:stCondLst>
                                        </p:cTn>
                                        <p:tgtEl>
                                          <p:spTgt spid="2">
                                            <p:txEl>
                                              <p:pRg st="4" end="4"/>
                                            </p:txEl>
                                          </p:spTgt>
                                        </p:tgtEl>
                                        <p:attrNameLst>
                                          <p:attrName>ppt_x</p:attrName>
                                        </p:attrNameLst>
                                      </p:cBhvr>
                                    </p:anim>
                                    <p:anim from="(-#ppt_h/2)" to="(#ppt_y)" calcmode="lin" valueType="num">
                                      <p:cBhvr>
                                        <p:cTn id="33" dur="1000" fill="hold">
                                          <p:stCondLst>
                                            <p:cond delay="0"/>
                                          </p:stCondLst>
                                        </p:cTn>
                                        <p:tgtEl>
                                          <p:spTgt spid="2">
                                            <p:txEl>
                                              <p:pRg st="4" end="4"/>
                                            </p:txEl>
                                          </p:spTgt>
                                        </p:tgtEl>
                                        <p:attrNameLst>
                                          <p:attrName>ppt_y</p:attrName>
                                        </p:attrNameLst>
                                      </p:cBhvr>
                                    </p:anim>
                                    <p:animRot by="21600000">
                                      <p:cBhvr>
                                        <p:cTn id="34" dur="1000" fill="hold">
                                          <p:stCondLst>
                                            <p:cond delay="0"/>
                                          </p:stCondLst>
                                        </p:cTn>
                                        <p:tgtEl>
                                          <p:spTgt spid="2">
                                            <p:txEl>
                                              <p:pRg st="4" end="4"/>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133600" y="1277257"/>
            <a:ext cx="7910287" cy="4354286"/>
          </a:xfrm>
          <a:prstGeom prst="rect">
            <a:avLst/>
          </a:prstGeom>
          <a:noFill/>
          <a:ln w="381000">
            <a:gradFill flip="none" rotWithShape="1">
              <a:gsLst>
                <a:gs pos="0">
                  <a:schemeClr val="accent4">
                    <a:lumMod val="67000"/>
                  </a:schemeClr>
                </a:gs>
                <a:gs pos="100000">
                  <a:schemeClr val="accent6">
                    <a:lumMod val="75000"/>
                  </a:schemeClr>
                </a:gs>
                <a:gs pos="88000">
                  <a:schemeClr val="accent4">
                    <a:lumMod val="60000"/>
                    <a:lumOff val="4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Rectangle 5"/>
          <p:cNvSpPr/>
          <p:nvPr/>
        </p:nvSpPr>
        <p:spPr>
          <a:xfrm>
            <a:off x="1451429" y="609600"/>
            <a:ext cx="9231086" cy="5660571"/>
          </a:xfrm>
          <a:prstGeom prst="rect">
            <a:avLst/>
          </a:prstGeom>
          <a:noFill/>
          <a:ln w="7620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8" name="Image 7"/>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1045373" y="217714"/>
            <a:ext cx="847417" cy="6455421"/>
          </a:xfrm>
          <a:prstGeom prst="rect">
            <a:avLst/>
          </a:prstGeom>
          <a:ln>
            <a:noFill/>
          </a:ln>
        </p:spPr>
      </p:pic>
      <p:pic>
        <p:nvPicPr>
          <p:cNvPr id="9" name="Image 8"/>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41154" y="217714"/>
            <a:ext cx="847417" cy="6455421"/>
          </a:xfrm>
          <a:prstGeom prst="rect">
            <a:avLst/>
          </a:prstGeom>
          <a:ln>
            <a:noFill/>
          </a:ln>
        </p:spPr>
      </p:pic>
      <p:sp>
        <p:nvSpPr>
          <p:cNvPr id="10" name="Espace réservé de la date 9"/>
          <p:cNvSpPr>
            <a:spLocks noGrp="1"/>
          </p:cNvSpPr>
          <p:nvPr>
            <p:ph type="dt" sz="half" idx="10"/>
          </p:nvPr>
        </p:nvSpPr>
        <p:spPr>
          <a:xfrm>
            <a:off x="1088571" y="6308010"/>
            <a:ext cx="2743200" cy="365125"/>
          </a:xfrm>
        </p:spPr>
        <p:txBody>
          <a:bodyPr/>
          <a:lstStyle/>
          <a:p>
            <a:fld id="{D489602E-900C-4451-A518-E9DBC1A34862}" type="datetime1">
              <a:rPr lang="fr-FR" sz="1800" b="1" smtClean="0"/>
              <a:t>24/11/2018</a:t>
            </a:fld>
            <a:endParaRPr lang="fr-FR" sz="1800" b="1" dirty="0"/>
          </a:p>
        </p:txBody>
      </p:sp>
      <p:sp>
        <p:nvSpPr>
          <p:cNvPr id="11" name="Espace réservé du pied de page 10"/>
          <p:cNvSpPr>
            <a:spLocks noGrp="1"/>
          </p:cNvSpPr>
          <p:nvPr>
            <p:ph type="ftr" sz="quarter" idx="11"/>
          </p:nvPr>
        </p:nvSpPr>
        <p:spPr/>
        <p:txBody>
          <a:bodyPr/>
          <a:lstStyle/>
          <a:p>
            <a:r>
              <a:rPr lang="fr-FR" sz="1600" b="1" smtClean="0"/>
              <a:t>PPS Lande Octobre 2018</a:t>
            </a:r>
            <a:endParaRPr lang="fr-FR" sz="1600" b="1" dirty="0"/>
          </a:p>
        </p:txBody>
      </p:sp>
      <p:sp>
        <p:nvSpPr>
          <p:cNvPr id="12" name="Espace réservé du numéro de diapositive 11"/>
          <p:cNvSpPr>
            <a:spLocks noGrp="1"/>
          </p:cNvSpPr>
          <p:nvPr>
            <p:ph type="sldNum" sz="quarter" idx="12"/>
          </p:nvPr>
        </p:nvSpPr>
        <p:spPr>
          <a:xfrm>
            <a:off x="8360229" y="6326929"/>
            <a:ext cx="2743200" cy="365125"/>
          </a:xfrm>
        </p:spPr>
        <p:txBody>
          <a:bodyPr/>
          <a:lstStyle/>
          <a:p>
            <a:fld id="{7D662C7A-8B65-4DEB-975D-50197EE237AB}" type="slidenum">
              <a:rPr lang="fr-FR" sz="1800" b="1" smtClean="0"/>
              <a:t>4</a:t>
            </a:fld>
            <a:endParaRPr lang="fr-FR" sz="1800" b="1" dirty="0"/>
          </a:p>
        </p:txBody>
      </p:sp>
      <p:sp>
        <p:nvSpPr>
          <p:cNvPr id="2" name="Rectangle 1"/>
          <p:cNvSpPr/>
          <p:nvPr/>
        </p:nvSpPr>
        <p:spPr>
          <a:xfrm>
            <a:off x="2919045" y="1703541"/>
            <a:ext cx="6646985" cy="2831544"/>
          </a:xfrm>
          <a:prstGeom prst="rect">
            <a:avLst/>
          </a:prstGeom>
        </p:spPr>
        <p:txBody>
          <a:bodyPr wrap="square">
            <a:spAutoFit/>
          </a:bodyPr>
          <a:lstStyle/>
          <a:p>
            <a:endParaRPr lang="fr-FR" dirty="0"/>
          </a:p>
          <a:p>
            <a:endParaRPr lang="fr-FR" sz="4000" b="1" dirty="0"/>
          </a:p>
          <a:p>
            <a:r>
              <a:rPr lang="fr-FR" sz="4000" b="1" dirty="0"/>
              <a:t> </a:t>
            </a:r>
            <a:r>
              <a:rPr lang="fr-FR" sz="4000" b="1" dirty="0">
                <a:ln>
                  <a:solidFill>
                    <a:srgbClr val="FF0000"/>
                  </a:solidFill>
                </a:ln>
              </a:rPr>
              <a:t>On comprend mieux les décisions prises, bonnes ou mauvaises ....</a:t>
            </a:r>
          </a:p>
        </p:txBody>
      </p:sp>
    </p:spTree>
    <p:extLst>
      <p:ext uri="{BB962C8B-B14F-4D97-AF65-F5344CB8AC3E}">
        <p14:creationId xmlns:p14="http://schemas.microsoft.com/office/powerpoint/2010/main" val="369316904"/>
      </p:ext>
    </p:extLst>
  </p:cSld>
  <p:clrMapOvr>
    <a:masterClrMapping/>
  </p:clrMapOvr>
  <mc:AlternateContent xmlns:mc="http://schemas.openxmlformats.org/markup-compatibility/2006">
    <mc:Choice xmlns:p14="http://schemas.microsoft.com/office/powerpoint/2010/main" Requires="p14">
      <p:transition spd="slow" p14:dur="4750" advTm="7000">
        <p:circle/>
      </p:transition>
    </mc:Choice>
    <mc:Fallback>
      <p:transition spd="slow" advTm="7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2">
                                            <p:txEl>
                                              <p:pRg st="2" end="2"/>
                                            </p:txEl>
                                          </p:spTgt>
                                        </p:tgtEl>
                                        <p:attrNameLst>
                                          <p:attrName>style.visibility</p:attrName>
                                        </p:attrNameLst>
                                      </p:cBhvr>
                                      <p:to>
                                        <p:strVal val="visible"/>
                                      </p:to>
                                    </p:set>
                                    <p:anim by="(-#ppt_w*2)" calcmode="lin" valueType="num">
                                      <p:cBhvr rctx="PPT">
                                        <p:cTn id="7" dur="500" autoRev="1" fill="hold">
                                          <p:stCondLst>
                                            <p:cond delay="0"/>
                                          </p:stCondLst>
                                        </p:cTn>
                                        <p:tgtEl>
                                          <p:spTgt spid="2">
                                            <p:txEl>
                                              <p:pRg st="2" end="2"/>
                                            </p:txEl>
                                          </p:spTgt>
                                        </p:tgtEl>
                                        <p:attrNameLst>
                                          <p:attrName>ppt_w</p:attrName>
                                        </p:attrNameLst>
                                      </p:cBhvr>
                                    </p:anim>
                                    <p:anim by="(#ppt_w*0.50)" calcmode="lin" valueType="num">
                                      <p:cBhvr>
                                        <p:cTn id="8" dur="500" decel="50000" autoRev="1" fill="hold">
                                          <p:stCondLst>
                                            <p:cond delay="0"/>
                                          </p:stCondLst>
                                        </p:cTn>
                                        <p:tgtEl>
                                          <p:spTgt spid="2">
                                            <p:txEl>
                                              <p:pRg st="2" end="2"/>
                                            </p:txEl>
                                          </p:spTgt>
                                        </p:tgtEl>
                                        <p:attrNameLst>
                                          <p:attrName>ppt_x</p:attrName>
                                        </p:attrNameLst>
                                      </p:cBhvr>
                                    </p:anim>
                                    <p:anim from="(-#ppt_h/2)" to="(#ppt_y)" calcmode="lin" valueType="num">
                                      <p:cBhvr>
                                        <p:cTn id="9" dur="1000" fill="hold">
                                          <p:stCondLst>
                                            <p:cond delay="0"/>
                                          </p:stCondLst>
                                        </p:cTn>
                                        <p:tgtEl>
                                          <p:spTgt spid="2">
                                            <p:txEl>
                                              <p:pRg st="2" end="2"/>
                                            </p:txEl>
                                          </p:spTgt>
                                        </p:tgtEl>
                                        <p:attrNameLst>
                                          <p:attrName>ppt_y</p:attrName>
                                        </p:attrNameLst>
                                      </p:cBhvr>
                                    </p:anim>
                                    <p:animRot by="21600000">
                                      <p:cBhvr>
                                        <p:cTn id="10" dur="1000" fill="hold">
                                          <p:stCondLst>
                                            <p:cond delay="0"/>
                                          </p:stCondLst>
                                        </p:cTn>
                                        <p:tgtEl>
                                          <p:spTgt spid="2">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133600" y="1277257"/>
            <a:ext cx="7910287" cy="4354286"/>
          </a:xfrm>
          <a:prstGeom prst="rect">
            <a:avLst/>
          </a:prstGeom>
          <a:noFill/>
          <a:ln w="381000">
            <a:gradFill flip="none" rotWithShape="1">
              <a:gsLst>
                <a:gs pos="0">
                  <a:schemeClr val="accent4">
                    <a:lumMod val="67000"/>
                  </a:schemeClr>
                </a:gs>
                <a:gs pos="100000">
                  <a:schemeClr val="accent6">
                    <a:lumMod val="75000"/>
                  </a:schemeClr>
                </a:gs>
                <a:gs pos="88000">
                  <a:schemeClr val="accent4">
                    <a:lumMod val="60000"/>
                    <a:lumOff val="4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Rectangle 5"/>
          <p:cNvSpPr/>
          <p:nvPr/>
        </p:nvSpPr>
        <p:spPr>
          <a:xfrm>
            <a:off x="1451429" y="609600"/>
            <a:ext cx="9231086" cy="5660571"/>
          </a:xfrm>
          <a:prstGeom prst="rect">
            <a:avLst/>
          </a:prstGeom>
          <a:noFill/>
          <a:ln w="7620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8" name="Image 7"/>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1045373" y="217714"/>
            <a:ext cx="847417" cy="6455421"/>
          </a:xfrm>
          <a:prstGeom prst="rect">
            <a:avLst/>
          </a:prstGeom>
          <a:ln>
            <a:noFill/>
          </a:ln>
        </p:spPr>
      </p:pic>
      <p:pic>
        <p:nvPicPr>
          <p:cNvPr id="9" name="Image 8"/>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41154" y="217714"/>
            <a:ext cx="847417" cy="6455421"/>
          </a:xfrm>
          <a:prstGeom prst="rect">
            <a:avLst/>
          </a:prstGeom>
          <a:ln>
            <a:noFill/>
          </a:ln>
        </p:spPr>
      </p:pic>
      <p:sp>
        <p:nvSpPr>
          <p:cNvPr id="10" name="Espace réservé de la date 9"/>
          <p:cNvSpPr>
            <a:spLocks noGrp="1"/>
          </p:cNvSpPr>
          <p:nvPr>
            <p:ph type="dt" sz="half" idx="10"/>
          </p:nvPr>
        </p:nvSpPr>
        <p:spPr>
          <a:xfrm>
            <a:off x="1088571" y="6308010"/>
            <a:ext cx="2743200" cy="365125"/>
          </a:xfrm>
        </p:spPr>
        <p:txBody>
          <a:bodyPr/>
          <a:lstStyle/>
          <a:p>
            <a:fld id="{A64A5FAE-17C2-4901-88E0-98D2546382A9}" type="datetime1">
              <a:rPr lang="fr-FR" sz="1800" b="1" smtClean="0"/>
              <a:t>24/11/2018</a:t>
            </a:fld>
            <a:endParaRPr lang="fr-FR" sz="1800" b="1" dirty="0"/>
          </a:p>
        </p:txBody>
      </p:sp>
      <p:sp>
        <p:nvSpPr>
          <p:cNvPr id="11" name="Espace réservé du pied de page 10"/>
          <p:cNvSpPr>
            <a:spLocks noGrp="1"/>
          </p:cNvSpPr>
          <p:nvPr>
            <p:ph type="ftr" sz="quarter" idx="11"/>
          </p:nvPr>
        </p:nvSpPr>
        <p:spPr/>
        <p:txBody>
          <a:bodyPr/>
          <a:lstStyle/>
          <a:p>
            <a:r>
              <a:rPr lang="fr-FR" sz="1600" b="1" smtClean="0"/>
              <a:t>PPS Lande Octobre 2018</a:t>
            </a:r>
            <a:endParaRPr lang="fr-FR" sz="1600" b="1" dirty="0"/>
          </a:p>
        </p:txBody>
      </p:sp>
      <p:sp>
        <p:nvSpPr>
          <p:cNvPr id="12" name="Espace réservé du numéro de diapositive 11"/>
          <p:cNvSpPr>
            <a:spLocks noGrp="1"/>
          </p:cNvSpPr>
          <p:nvPr>
            <p:ph type="sldNum" sz="quarter" idx="12"/>
          </p:nvPr>
        </p:nvSpPr>
        <p:spPr>
          <a:xfrm>
            <a:off x="8360229" y="6326929"/>
            <a:ext cx="2743200" cy="365125"/>
          </a:xfrm>
        </p:spPr>
        <p:txBody>
          <a:bodyPr/>
          <a:lstStyle/>
          <a:p>
            <a:fld id="{7D662C7A-8B65-4DEB-975D-50197EE237AB}" type="slidenum">
              <a:rPr lang="fr-FR" sz="1800" b="1" smtClean="0"/>
              <a:t>5</a:t>
            </a:fld>
            <a:endParaRPr lang="fr-FR" sz="1800" b="1" dirty="0"/>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297836" y="1444054"/>
            <a:ext cx="5651292" cy="4003946"/>
          </a:xfrm>
          <a:prstGeom prst="rect">
            <a:avLst/>
          </a:prstGeom>
          <a:effectLst>
            <a:softEdge rad="63500"/>
          </a:effectLst>
        </p:spPr>
      </p:pic>
    </p:spTree>
    <p:extLst>
      <p:ext uri="{BB962C8B-B14F-4D97-AF65-F5344CB8AC3E}">
        <p14:creationId xmlns:p14="http://schemas.microsoft.com/office/powerpoint/2010/main" val="85028297"/>
      </p:ext>
    </p:extLst>
  </p:cSld>
  <p:clrMapOvr>
    <a:masterClrMapping/>
  </p:clrMapOvr>
  <mc:AlternateContent xmlns:mc="http://schemas.openxmlformats.org/markup-compatibility/2006">
    <mc:Choice xmlns:p14="http://schemas.microsoft.com/office/powerpoint/2010/main" Requires="p14">
      <p:transition spd="slow" p14:dur="4750" advTm="18000">
        <p:circle/>
      </p:transition>
    </mc:Choice>
    <mc:Fallback>
      <p:transition spd="slow" advTm="18000">
        <p:circl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133600" y="1277257"/>
            <a:ext cx="7910287" cy="4354286"/>
          </a:xfrm>
          <a:prstGeom prst="rect">
            <a:avLst/>
          </a:prstGeom>
          <a:noFill/>
          <a:ln w="381000">
            <a:gradFill flip="none" rotWithShape="1">
              <a:gsLst>
                <a:gs pos="0">
                  <a:schemeClr val="accent4">
                    <a:lumMod val="67000"/>
                  </a:schemeClr>
                </a:gs>
                <a:gs pos="100000">
                  <a:schemeClr val="accent6">
                    <a:lumMod val="75000"/>
                  </a:schemeClr>
                </a:gs>
                <a:gs pos="88000">
                  <a:schemeClr val="accent4">
                    <a:lumMod val="60000"/>
                    <a:lumOff val="4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Rectangle 5"/>
          <p:cNvSpPr/>
          <p:nvPr/>
        </p:nvSpPr>
        <p:spPr>
          <a:xfrm>
            <a:off x="1451429" y="609600"/>
            <a:ext cx="9231086" cy="5660571"/>
          </a:xfrm>
          <a:prstGeom prst="rect">
            <a:avLst/>
          </a:prstGeom>
          <a:noFill/>
          <a:ln w="7620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8" name="Image 7"/>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1045373" y="217714"/>
            <a:ext cx="847417" cy="6455421"/>
          </a:xfrm>
          <a:prstGeom prst="rect">
            <a:avLst/>
          </a:prstGeom>
          <a:ln>
            <a:noFill/>
          </a:ln>
        </p:spPr>
      </p:pic>
      <p:pic>
        <p:nvPicPr>
          <p:cNvPr id="9" name="Image 8"/>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41154" y="217714"/>
            <a:ext cx="847417" cy="6455421"/>
          </a:xfrm>
          <a:prstGeom prst="rect">
            <a:avLst/>
          </a:prstGeom>
          <a:ln>
            <a:noFill/>
          </a:ln>
        </p:spPr>
      </p:pic>
      <p:sp>
        <p:nvSpPr>
          <p:cNvPr id="10" name="Espace réservé de la date 9"/>
          <p:cNvSpPr>
            <a:spLocks noGrp="1"/>
          </p:cNvSpPr>
          <p:nvPr>
            <p:ph type="dt" sz="half" idx="10"/>
          </p:nvPr>
        </p:nvSpPr>
        <p:spPr>
          <a:xfrm>
            <a:off x="1088571" y="6308010"/>
            <a:ext cx="2743200" cy="365125"/>
          </a:xfrm>
        </p:spPr>
        <p:txBody>
          <a:bodyPr/>
          <a:lstStyle/>
          <a:p>
            <a:fld id="{7FF2FB6F-BECD-44AE-9045-05FA157C46ED}" type="datetime1">
              <a:rPr lang="fr-FR" sz="1800" b="1" smtClean="0"/>
              <a:t>24/11/2018</a:t>
            </a:fld>
            <a:endParaRPr lang="fr-FR" sz="1800" b="1" dirty="0"/>
          </a:p>
        </p:txBody>
      </p:sp>
      <p:sp>
        <p:nvSpPr>
          <p:cNvPr id="11" name="Espace réservé du pied de page 10"/>
          <p:cNvSpPr>
            <a:spLocks noGrp="1"/>
          </p:cNvSpPr>
          <p:nvPr>
            <p:ph type="ftr" sz="quarter" idx="11"/>
          </p:nvPr>
        </p:nvSpPr>
        <p:spPr/>
        <p:txBody>
          <a:bodyPr/>
          <a:lstStyle/>
          <a:p>
            <a:r>
              <a:rPr lang="fr-FR" sz="1600" b="1" smtClean="0"/>
              <a:t>PPS Lande Octobre 2018</a:t>
            </a:r>
            <a:endParaRPr lang="fr-FR" sz="1600" b="1" dirty="0"/>
          </a:p>
        </p:txBody>
      </p:sp>
      <p:sp>
        <p:nvSpPr>
          <p:cNvPr id="12" name="Espace réservé du numéro de diapositive 11"/>
          <p:cNvSpPr>
            <a:spLocks noGrp="1"/>
          </p:cNvSpPr>
          <p:nvPr>
            <p:ph type="sldNum" sz="quarter" idx="12"/>
          </p:nvPr>
        </p:nvSpPr>
        <p:spPr>
          <a:xfrm>
            <a:off x="8360229" y="6326929"/>
            <a:ext cx="2743200" cy="365125"/>
          </a:xfrm>
        </p:spPr>
        <p:txBody>
          <a:bodyPr/>
          <a:lstStyle/>
          <a:p>
            <a:fld id="{7D662C7A-8B65-4DEB-975D-50197EE237AB}" type="slidenum">
              <a:rPr lang="fr-FR" sz="1800" b="1" smtClean="0"/>
              <a:t>6</a:t>
            </a:fld>
            <a:endParaRPr lang="fr-FR" sz="1800" b="1" dirty="0"/>
          </a:p>
        </p:txBody>
      </p:sp>
      <p:sp>
        <p:nvSpPr>
          <p:cNvPr id="2" name="Rectangle 1"/>
          <p:cNvSpPr/>
          <p:nvPr/>
        </p:nvSpPr>
        <p:spPr>
          <a:xfrm>
            <a:off x="4038600" y="2147223"/>
            <a:ext cx="4968861" cy="2585323"/>
          </a:xfrm>
          <a:prstGeom prst="rect">
            <a:avLst/>
          </a:prstGeom>
        </p:spPr>
        <p:txBody>
          <a:bodyPr wrap="none">
            <a:spAutoFit/>
          </a:bodyPr>
          <a:lstStyle/>
          <a:p>
            <a:r>
              <a:rPr lang="fr-FR" sz="5400" b="1" dirty="0">
                <a:ln>
                  <a:solidFill>
                    <a:srgbClr val="FF0000"/>
                  </a:solidFill>
                </a:ln>
              </a:rPr>
              <a:t>INTÉRESSANT ! , </a:t>
            </a:r>
            <a:endParaRPr lang="fr-FR" sz="5400" b="1" dirty="0" smtClean="0">
              <a:ln>
                <a:solidFill>
                  <a:srgbClr val="FF0000"/>
                </a:solidFill>
              </a:ln>
            </a:endParaRPr>
          </a:p>
          <a:p>
            <a:r>
              <a:rPr lang="fr-FR" sz="5400" b="1" dirty="0" smtClean="0">
                <a:ln>
                  <a:solidFill>
                    <a:srgbClr val="FF0000"/>
                  </a:solidFill>
                </a:ln>
              </a:rPr>
              <a:t>Président</a:t>
            </a:r>
            <a:r>
              <a:rPr lang="fr-FR" sz="5400" b="1" dirty="0">
                <a:ln>
                  <a:solidFill>
                    <a:srgbClr val="FF0000"/>
                  </a:solidFill>
                </a:ln>
              </a:rPr>
              <a:t>... </a:t>
            </a:r>
            <a:endParaRPr lang="fr-FR" sz="5400" b="1" dirty="0" smtClean="0">
              <a:ln>
                <a:solidFill>
                  <a:srgbClr val="FF0000"/>
                </a:solidFill>
              </a:ln>
            </a:endParaRPr>
          </a:p>
          <a:p>
            <a:r>
              <a:rPr lang="fr-FR" sz="5400" b="1" dirty="0" smtClean="0">
                <a:ln>
                  <a:solidFill>
                    <a:srgbClr val="FF0000"/>
                  </a:solidFill>
                </a:ln>
              </a:rPr>
              <a:t>pas </a:t>
            </a:r>
            <a:r>
              <a:rPr lang="fr-FR" sz="5400" b="1" dirty="0">
                <a:ln>
                  <a:solidFill>
                    <a:srgbClr val="FF0000"/>
                  </a:solidFill>
                </a:ln>
              </a:rPr>
              <a:t>par hasard </a:t>
            </a:r>
          </a:p>
        </p:txBody>
      </p:sp>
    </p:spTree>
    <p:extLst>
      <p:ext uri="{BB962C8B-B14F-4D97-AF65-F5344CB8AC3E}">
        <p14:creationId xmlns:p14="http://schemas.microsoft.com/office/powerpoint/2010/main" val="183650216"/>
      </p:ext>
    </p:extLst>
  </p:cSld>
  <p:clrMapOvr>
    <a:masterClrMapping/>
  </p:clrMapOvr>
  <mc:AlternateContent xmlns:mc="http://schemas.openxmlformats.org/markup-compatibility/2006">
    <mc:Choice xmlns:p14="http://schemas.microsoft.com/office/powerpoint/2010/main" Requires="p14">
      <p:transition spd="slow" p14:dur="4750" advTm="7000">
        <p:circle/>
      </p:transition>
    </mc:Choice>
    <mc:Fallback>
      <p:transition spd="slow" advTm="7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2">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2">
                                            <p:txEl>
                                              <p:pRg st="0" end="0"/>
                                            </p:txEl>
                                          </p:spTgt>
                                        </p:tgtEl>
                                        <p:attrNameLst>
                                          <p:attrName>ppt_w</p:attrName>
                                        </p:attrNameLst>
                                      </p:cBhvr>
                                    </p:anim>
                                    <p:anim by="(#ppt_w*0.50)" calcmode="lin" valueType="num">
                                      <p:cBhvr>
                                        <p:cTn id="8" dur="500" decel="50000" autoRev="1" fill="hold">
                                          <p:stCondLst>
                                            <p:cond delay="0"/>
                                          </p:stCondLst>
                                        </p:cTn>
                                        <p:tgtEl>
                                          <p:spTgt spid="2">
                                            <p:txEl>
                                              <p:pRg st="0" end="0"/>
                                            </p:txEl>
                                          </p:spTgt>
                                        </p:tgtEl>
                                        <p:attrNameLst>
                                          <p:attrName>ppt_x</p:attrName>
                                        </p:attrNameLst>
                                      </p:cBhvr>
                                    </p:anim>
                                    <p:anim from="(-#ppt_h/2)" to="(#ppt_y)" calcmode="lin" valueType="num">
                                      <p:cBhvr>
                                        <p:cTn id="9" dur="1000" fill="hold">
                                          <p:stCondLst>
                                            <p:cond delay="0"/>
                                          </p:stCondLst>
                                        </p:cTn>
                                        <p:tgtEl>
                                          <p:spTgt spid="2">
                                            <p:txEl>
                                              <p:pRg st="0" end="0"/>
                                            </p:txEl>
                                          </p:spTgt>
                                        </p:tgtEl>
                                        <p:attrNameLst>
                                          <p:attrName>ppt_y</p:attrName>
                                        </p:attrNameLst>
                                      </p:cBhvr>
                                    </p:anim>
                                    <p:animRot by="21600000">
                                      <p:cBhvr>
                                        <p:cTn id="10" dur="1000" fill="hold">
                                          <p:stCondLst>
                                            <p:cond delay="0"/>
                                          </p:stCondLst>
                                        </p:cTn>
                                        <p:tgtEl>
                                          <p:spTgt spid="2">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1" end="1"/>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1" end="1"/>
                                            </p:txEl>
                                          </p:spTgt>
                                        </p:tgtEl>
                                        <p:attrNameLst>
                                          <p:attrName>ppt_w</p:attrName>
                                        </p:attrNameLst>
                                      </p:cBhvr>
                                    </p:anim>
                                    <p:anim by="(#ppt_w*0.50)" calcmode="lin" valueType="num">
                                      <p:cBhvr>
                                        <p:cTn id="16" dur="500" decel="50000" autoRev="1" fill="hold">
                                          <p:stCondLst>
                                            <p:cond delay="0"/>
                                          </p:stCondLst>
                                        </p:cTn>
                                        <p:tgtEl>
                                          <p:spTgt spid="2">
                                            <p:txEl>
                                              <p:pRg st="1" end="1"/>
                                            </p:txEl>
                                          </p:spTgt>
                                        </p:tgtEl>
                                        <p:attrNameLst>
                                          <p:attrName>ppt_x</p:attrName>
                                        </p:attrNameLst>
                                      </p:cBhvr>
                                    </p:anim>
                                    <p:anim from="(-#ppt_h/2)" to="(#ppt_y)" calcmode="lin" valueType="num">
                                      <p:cBhvr>
                                        <p:cTn id="17" dur="1000" fill="hold">
                                          <p:stCondLst>
                                            <p:cond delay="0"/>
                                          </p:stCondLst>
                                        </p:cTn>
                                        <p:tgtEl>
                                          <p:spTgt spid="2">
                                            <p:txEl>
                                              <p:pRg st="1" end="1"/>
                                            </p:txEl>
                                          </p:spTgt>
                                        </p:tgtEl>
                                        <p:attrNameLst>
                                          <p:attrName>ppt_y</p:attrName>
                                        </p:attrNameLst>
                                      </p:cBhvr>
                                    </p:anim>
                                    <p:animRot by="21600000">
                                      <p:cBhvr>
                                        <p:cTn id="18" dur="1000" fill="hold">
                                          <p:stCondLst>
                                            <p:cond delay="0"/>
                                          </p:stCondLst>
                                        </p:cTn>
                                        <p:tgtEl>
                                          <p:spTgt spid="2">
                                            <p:txEl>
                                              <p:pRg st="1" end="1"/>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2" end="2"/>
                                            </p:txEl>
                                          </p:spTgt>
                                        </p:tgtEl>
                                        <p:attrNameLst>
                                          <p:attrName>ppt_w</p:attrName>
                                        </p:attrNameLst>
                                      </p:cBhvr>
                                    </p:anim>
                                    <p:anim by="(#ppt_w*0.50)" calcmode="lin" valueType="num">
                                      <p:cBhvr>
                                        <p:cTn id="24" dur="500" decel="50000" autoRev="1" fill="hold">
                                          <p:stCondLst>
                                            <p:cond delay="0"/>
                                          </p:stCondLst>
                                        </p:cTn>
                                        <p:tgtEl>
                                          <p:spTgt spid="2">
                                            <p:txEl>
                                              <p:pRg st="2" end="2"/>
                                            </p:txEl>
                                          </p:spTgt>
                                        </p:tgtEl>
                                        <p:attrNameLst>
                                          <p:attrName>ppt_x</p:attrName>
                                        </p:attrNameLst>
                                      </p:cBhvr>
                                    </p:anim>
                                    <p:anim from="(-#ppt_h/2)" to="(#ppt_y)" calcmode="lin" valueType="num">
                                      <p:cBhvr>
                                        <p:cTn id="25" dur="1000" fill="hold">
                                          <p:stCondLst>
                                            <p:cond delay="0"/>
                                          </p:stCondLst>
                                        </p:cTn>
                                        <p:tgtEl>
                                          <p:spTgt spid="2">
                                            <p:txEl>
                                              <p:pRg st="2" end="2"/>
                                            </p:txEl>
                                          </p:spTgt>
                                        </p:tgtEl>
                                        <p:attrNameLst>
                                          <p:attrName>ppt_y</p:attrName>
                                        </p:attrNameLst>
                                      </p:cBhvr>
                                    </p:anim>
                                    <p:animRot by="21600000">
                                      <p:cBhvr>
                                        <p:cTn id="26" dur="1000" fill="hold">
                                          <p:stCondLst>
                                            <p:cond delay="0"/>
                                          </p:stCondLst>
                                        </p:cTn>
                                        <p:tgtEl>
                                          <p:spTgt spid="2">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133600" y="1277257"/>
            <a:ext cx="7910287" cy="4354286"/>
          </a:xfrm>
          <a:prstGeom prst="rect">
            <a:avLst/>
          </a:prstGeom>
          <a:noFill/>
          <a:ln w="381000">
            <a:gradFill flip="none" rotWithShape="1">
              <a:gsLst>
                <a:gs pos="0">
                  <a:schemeClr val="accent4">
                    <a:lumMod val="67000"/>
                  </a:schemeClr>
                </a:gs>
                <a:gs pos="100000">
                  <a:schemeClr val="accent6">
                    <a:lumMod val="75000"/>
                  </a:schemeClr>
                </a:gs>
                <a:gs pos="88000">
                  <a:schemeClr val="accent4">
                    <a:lumMod val="60000"/>
                    <a:lumOff val="4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Rectangle 5"/>
          <p:cNvSpPr/>
          <p:nvPr/>
        </p:nvSpPr>
        <p:spPr>
          <a:xfrm>
            <a:off x="1451429" y="609600"/>
            <a:ext cx="9231086" cy="5660571"/>
          </a:xfrm>
          <a:prstGeom prst="rect">
            <a:avLst/>
          </a:prstGeom>
          <a:noFill/>
          <a:ln w="7620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8" name="Image 7"/>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1045373" y="217714"/>
            <a:ext cx="847417" cy="6455421"/>
          </a:xfrm>
          <a:prstGeom prst="rect">
            <a:avLst/>
          </a:prstGeom>
          <a:ln>
            <a:noFill/>
          </a:ln>
        </p:spPr>
      </p:pic>
      <p:pic>
        <p:nvPicPr>
          <p:cNvPr id="9" name="Image 8"/>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41154" y="217714"/>
            <a:ext cx="847417" cy="6455421"/>
          </a:xfrm>
          <a:prstGeom prst="rect">
            <a:avLst/>
          </a:prstGeom>
          <a:ln>
            <a:noFill/>
          </a:ln>
        </p:spPr>
      </p:pic>
      <p:sp>
        <p:nvSpPr>
          <p:cNvPr id="10" name="Espace réservé de la date 9"/>
          <p:cNvSpPr>
            <a:spLocks noGrp="1"/>
          </p:cNvSpPr>
          <p:nvPr>
            <p:ph type="dt" sz="half" idx="10"/>
          </p:nvPr>
        </p:nvSpPr>
        <p:spPr>
          <a:xfrm>
            <a:off x="1088571" y="6308010"/>
            <a:ext cx="2743200" cy="365125"/>
          </a:xfrm>
        </p:spPr>
        <p:txBody>
          <a:bodyPr/>
          <a:lstStyle/>
          <a:p>
            <a:fld id="{57399A92-153B-4C76-A424-4A4C270A472B}" type="datetime1">
              <a:rPr lang="fr-FR" sz="1800" b="1" smtClean="0"/>
              <a:t>24/11/2018</a:t>
            </a:fld>
            <a:endParaRPr lang="fr-FR" sz="1800" b="1" dirty="0"/>
          </a:p>
        </p:txBody>
      </p:sp>
      <p:sp>
        <p:nvSpPr>
          <p:cNvPr id="11" name="Espace réservé du pied de page 10"/>
          <p:cNvSpPr>
            <a:spLocks noGrp="1"/>
          </p:cNvSpPr>
          <p:nvPr>
            <p:ph type="ftr" sz="quarter" idx="11"/>
          </p:nvPr>
        </p:nvSpPr>
        <p:spPr/>
        <p:txBody>
          <a:bodyPr/>
          <a:lstStyle/>
          <a:p>
            <a:r>
              <a:rPr lang="fr-FR" sz="1600" b="1" smtClean="0"/>
              <a:t>PPS Lande Octobre 2018</a:t>
            </a:r>
            <a:endParaRPr lang="fr-FR" sz="1600" b="1" dirty="0"/>
          </a:p>
        </p:txBody>
      </p:sp>
      <p:sp>
        <p:nvSpPr>
          <p:cNvPr id="12" name="Espace réservé du numéro de diapositive 11"/>
          <p:cNvSpPr>
            <a:spLocks noGrp="1"/>
          </p:cNvSpPr>
          <p:nvPr>
            <p:ph type="sldNum" sz="quarter" idx="12"/>
          </p:nvPr>
        </p:nvSpPr>
        <p:spPr>
          <a:xfrm>
            <a:off x="8360229" y="6326929"/>
            <a:ext cx="2743200" cy="365125"/>
          </a:xfrm>
        </p:spPr>
        <p:txBody>
          <a:bodyPr/>
          <a:lstStyle/>
          <a:p>
            <a:fld id="{7D662C7A-8B65-4DEB-975D-50197EE237AB}" type="slidenum">
              <a:rPr lang="fr-FR" sz="1800" b="1" smtClean="0"/>
              <a:t>7</a:t>
            </a:fld>
            <a:endParaRPr lang="fr-FR" sz="1800" b="1" dirty="0"/>
          </a:p>
        </p:txBody>
      </p:sp>
      <p:sp>
        <p:nvSpPr>
          <p:cNvPr id="2" name="Rectangle 1"/>
          <p:cNvSpPr/>
          <p:nvPr/>
        </p:nvSpPr>
        <p:spPr>
          <a:xfrm>
            <a:off x="2315935" y="2072873"/>
            <a:ext cx="7037568" cy="2585323"/>
          </a:xfrm>
          <a:prstGeom prst="rect">
            <a:avLst/>
          </a:prstGeom>
        </p:spPr>
        <p:txBody>
          <a:bodyPr wrap="none">
            <a:spAutoFit/>
          </a:bodyPr>
          <a:lstStyle/>
          <a:p>
            <a:r>
              <a:rPr lang="fr-FR" sz="5400" b="1" dirty="0" smtClean="0">
                <a:ln>
                  <a:solidFill>
                    <a:srgbClr val="FF0000"/>
                  </a:solidFill>
                </a:ln>
              </a:rPr>
              <a:t>   Pour </a:t>
            </a:r>
            <a:r>
              <a:rPr lang="fr-FR" sz="5400" b="1" dirty="0">
                <a:ln>
                  <a:solidFill>
                    <a:srgbClr val="FF0000"/>
                  </a:solidFill>
                </a:ln>
              </a:rPr>
              <a:t>ceux qui veulent </a:t>
            </a:r>
            <a:endParaRPr lang="fr-FR" sz="5400" b="1" dirty="0" smtClean="0">
              <a:ln>
                <a:solidFill>
                  <a:srgbClr val="FF0000"/>
                </a:solidFill>
              </a:ln>
            </a:endParaRPr>
          </a:p>
          <a:p>
            <a:r>
              <a:rPr lang="fr-FR" sz="5400" b="1" dirty="0">
                <a:ln>
                  <a:solidFill>
                    <a:srgbClr val="FF0000"/>
                  </a:solidFill>
                </a:ln>
              </a:rPr>
              <a:t> </a:t>
            </a:r>
            <a:r>
              <a:rPr lang="fr-FR" sz="5400" b="1" dirty="0" smtClean="0">
                <a:ln>
                  <a:solidFill>
                    <a:srgbClr val="FF0000"/>
                  </a:solidFill>
                </a:ln>
              </a:rPr>
              <a:t>                 savoir,</a:t>
            </a:r>
          </a:p>
          <a:p>
            <a:r>
              <a:rPr lang="fr-FR" sz="5400" b="1" dirty="0" smtClean="0">
                <a:ln>
                  <a:solidFill>
                    <a:srgbClr val="FF0000"/>
                  </a:solidFill>
                </a:ln>
              </a:rPr>
              <a:t>  LIRE </a:t>
            </a:r>
            <a:r>
              <a:rPr lang="fr-FR" sz="5400" b="1" dirty="0">
                <a:ln>
                  <a:solidFill>
                    <a:srgbClr val="FF0000"/>
                  </a:solidFill>
                </a:ln>
              </a:rPr>
              <a:t>JUSQU'AU BOUT.</a:t>
            </a:r>
          </a:p>
        </p:txBody>
      </p:sp>
    </p:spTree>
    <p:extLst>
      <p:ext uri="{BB962C8B-B14F-4D97-AF65-F5344CB8AC3E}">
        <p14:creationId xmlns:p14="http://schemas.microsoft.com/office/powerpoint/2010/main" val="2082594012"/>
      </p:ext>
    </p:extLst>
  </p:cSld>
  <p:clrMapOvr>
    <a:masterClrMapping/>
  </p:clrMapOvr>
  <mc:AlternateContent xmlns:mc="http://schemas.openxmlformats.org/markup-compatibility/2006">
    <mc:Choice xmlns:p14="http://schemas.microsoft.com/office/powerpoint/2010/main" Requires="p14">
      <p:transition spd="slow" p14:dur="4750" advTm="7000">
        <p:circle/>
      </p:transition>
    </mc:Choice>
    <mc:Fallback>
      <p:transition spd="slow" advTm="7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2">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2">
                                            <p:txEl>
                                              <p:pRg st="0" end="0"/>
                                            </p:txEl>
                                          </p:spTgt>
                                        </p:tgtEl>
                                        <p:attrNameLst>
                                          <p:attrName>ppt_w</p:attrName>
                                        </p:attrNameLst>
                                      </p:cBhvr>
                                    </p:anim>
                                    <p:anim by="(#ppt_w*0.50)" calcmode="lin" valueType="num">
                                      <p:cBhvr>
                                        <p:cTn id="8" dur="500" decel="50000" autoRev="1" fill="hold">
                                          <p:stCondLst>
                                            <p:cond delay="0"/>
                                          </p:stCondLst>
                                        </p:cTn>
                                        <p:tgtEl>
                                          <p:spTgt spid="2">
                                            <p:txEl>
                                              <p:pRg st="0" end="0"/>
                                            </p:txEl>
                                          </p:spTgt>
                                        </p:tgtEl>
                                        <p:attrNameLst>
                                          <p:attrName>ppt_x</p:attrName>
                                        </p:attrNameLst>
                                      </p:cBhvr>
                                    </p:anim>
                                    <p:anim from="(-#ppt_h/2)" to="(#ppt_y)" calcmode="lin" valueType="num">
                                      <p:cBhvr>
                                        <p:cTn id="9" dur="1000" fill="hold">
                                          <p:stCondLst>
                                            <p:cond delay="0"/>
                                          </p:stCondLst>
                                        </p:cTn>
                                        <p:tgtEl>
                                          <p:spTgt spid="2">
                                            <p:txEl>
                                              <p:pRg st="0" end="0"/>
                                            </p:txEl>
                                          </p:spTgt>
                                        </p:tgtEl>
                                        <p:attrNameLst>
                                          <p:attrName>ppt_y</p:attrName>
                                        </p:attrNameLst>
                                      </p:cBhvr>
                                    </p:anim>
                                    <p:animRot by="21600000">
                                      <p:cBhvr>
                                        <p:cTn id="10" dur="1000" fill="hold">
                                          <p:stCondLst>
                                            <p:cond delay="0"/>
                                          </p:stCondLst>
                                        </p:cTn>
                                        <p:tgtEl>
                                          <p:spTgt spid="2">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1" end="1"/>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1" end="1"/>
                                            </p:txEl>
                                          </p:spTgt>
                                        </p:tgtEl>
                                        <p:attrNameLst>
                                          <p:attrName>ppt_w</p:attrName>
                                        </p:attrNameLst>
                                      </p:cBhvr>
                                    </p:anim>
                                    <p:anim by="(#ppt_w*0.50)" calcmode="lin" valueType="num">
                                      <p:cBhvr>
                                        <p:cTn id="16" dur="500" decel="50000" autoRev="1" fill="hold">
                                          <p:stCondLst>
                                            <p:cond delay="0"/>
                                          </p:stCondLst>
                                        </p:cTn>
                                        <p:tgtEl>
                                          <p:spTgt spid="2">
                                            <p:txEl>
                                              <p:pRg st="1" end="1"/>
                                            </p:txEl>
                                          </p:spTgt>
                                        </p:tgtEl>
                                        <p:attrNameLst>
                                          <p:attrName>ppt_x</p:attrName>
                                        </p:attrNameLst>
                                      </p:cBhvr>
                                    </p:anim>
                                    <p:anim from="(-#ppt_h/2)" to="(#ppt_y)" calcmode="lin" valueType="num">
                                      <p:cBhvr>
                                        <p:cTn id="17" dur="1000" fill="hold">
                                          <p:stCondLst>
                                            <p:cond delay="0"/>
                                          </p:stCondLst>
                                        </p:cTn>
                                        <p:tgtEl>
                                          <p:spTgt spid="2">
                                            <p:txEl>
                                              <p:pRg st="1" end="1"/>
                                            </p:txEl>
                                          </p:spTgt>
                                        </p:tgtEl>
                                        <p:attrNameLst>
                                          <p:attrName>ppt_y</p:attrName>
                                        </p:attrNameLst>
                                      </p:cBhvr>
                                    </p:anim>
                                    <p:animRot by="21600000">
                                      <p:cBhvr>
                                        <p:cTn id="18" dur="1000" fill="hold">
                                          <p:stCondLst>
                                            <p:cond delay="0"/>
                                          </p:stCondLst>
                                        </p:cTn>
                                        <p:tgtEl>
                                          <p:spTgt spid="2">
                                            <p:txEl>
                                              <p:pRg st="1" end="1"/>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2" end="2"/>
                                            </p:txEl>
                                          </p:spTgt>
                                        </p:tgtEl>
                                        <p:attrNameLst>
                                          <p:attrName>ppt_w</p:attrName>
                                        </p:attrNameLst>
                                      </p:cBhvr>
                                    </p:anim>
                                    <p:anim by="(#ppt_w*0.50)" calcmode="lin" valueType="num">
                                      <p:cBhvr>
                                        <p:cTn id="24" dur="500" decel="50000" autoRev="1" fill="hold">
                                          <p:stCondLst>
                                            <p:cond delay="0"/>
                                          </p:stCondLst>
                                        </p:cTn>
                                        <p:tgtEl>
                                          <p:spTgt spid="2">
                                            <p:txEl>
                                              <p:pRg st="2" end="2"/>
                                            </p:txEl>
                                          </p:spTgt>
                                        </p:tgtEl>
                                        <p:attrNameLst>
                                          <p:attrName>ppt_x</p:attrName>
                                        </p:attrNameLst>
                                      </p:cBhvr>
                                    </p:anim>
                                    <p:anim from="(-#ppt_h/2)" to="(#ppt_y)" calcmode="lin" valueType="num">
                                      <p:cBhvr>
                                        <p:cTn id="25" dur="1000" fill="hold">
                                          <p:stCondLst>
                                            <p:cond delay="0"/>
                                          </p:stCondLst>
                                        </p:cTn>
                                        <p:tgtEl>
                                          <p:spTgt spid="2">
                                            <p:txEl>
                                              <p:pRg st="2" end="2"/>
                                            </p:txEl>
                                          </p:spTgt>
                                        </p:tgtEl>
                                        <p:attrNameLst>
                                          <p:attrName>ppt_y</p:attrName>
                                        </p:attrNameLst>
                                      </p:cBhvr>
                                    </p:anim>
                                    <p:animRot by="21600000">
                                      <p:cBhvr>
                                        <p:cTn id="26" dur="1000" fill="hold">
                                          <p:stCondLst>
                                            <p:cond delay="0"/>
                                          </p:stCondLst>
                                        </p:cTn>
                                        <p:tgtEl>
                                          <p:spTgt spid="2">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133600" y="1277257"/>
            <a:ext cx="7910287" cy="4354286"/>
          </a:xfrm>
          <a:prstGeom prst="rect">
            <a:avLst/>
          </a:prstGeom>
          <a:noFill/>
          <a:ln w="381000">
            <a:gradFill flip="none" rotWithShape="1">
              <a:gsLst>
                <a:gs pos="0">
                  <a:schemeClr val="accent4">
                    <a:lumMod val="67000"/>
                  </a:schemeClr>
                </a:gs>
                <a:gs pos="100000">
                  <a:schemeClr val="accent6">
                    <a:lumMod val="75000"/>
                  </a:schemeClr>
                </a:gs>
                <a:gs pos="88000">
                  <a:schemeClr val="accent4">
                    <a:lumMod val="60000"/>
                    <a:lumOff val="4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Rectangle 5"/>
          <p:cNvSpPr/>
          <p:nvPr/>
        </p:nvSpPr>
        <p:spPr>
          <a:xfrm>
            <a:off x="1451429" y="609600"/>
            <a:ext cx="9231086" cy="5660571"/>
          </a:xfrm>
          <a:prstGeom prst="rect">
            <a:avLst/>
          </a:prstGeom>
          <a:noFill/>
          <a:ln w="7620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8" name="Image 7"/>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1045373" y="217714"/>
            <a:ext cx="847417" cy="6455421"/>
          </a:xfrm>
          <a:prstGeom prst="rect">
            <a:avLst/>
          </a:prstGeom>
          <a:ln>
            <a:noFill/>
          </a:ln>
        </p:spPr>
      </p:pic>
      <p:pic>
        <p:nvPicPr>
          <p:cNvPr id="9" name="Image 8"/>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41154" y="217714"/>
            <a:ext cx="847417" cy="6455421"/>
          </a:xfrm>
          <a:prstGeom prst="rect">
            <a:avLst/>
          </a:prstGeom>
          <a:ln>
            <a:noFill/>
          </a:ln>
        </p:spPr>
      </p:pic>
      <p:sp>
        <p:nvSpPr>
          <p:cNvPr id="10" name="Espace réservé de la date 9"/>
          <p:cNvSpPr>
            <a:spLocks noGrp="1"/>
          </p:cNvSpPr>
          <p:nvPr>
            <p:ph type="dt" sz="half" idx="10"/>
          </p:nvPr>
        </p:nvSpPr>
        <p:spPr>
          <a:xfrm>
            <a:off x="1088571" y="6308010"/>
            <a:ext cx="2743200" cy="365125"/>
          </a:xfrm>
        </p:spPr>
        <p:txBody>
          <a:bodyPr/>
          <a:lstStyle/>
          <a:p>
            <a:fld id="{5D4815A9-F9CE-4C90-BA8A-3E3EAE0CB0F1}" type="datetime1">
              <a:rPr lang="fr-FR" sz="1800" b="1" smtClean="0"/>
              <a:t>24/11/2018</a:t>
            </a:fld>
            <a:endParaRPr lang="fr-FR" sz="1800" b="1" dirty="0"/>
          </a:p>
        </p:txBody>
      </p:sp>
      <p:sp>
        <p:nvSpPr>
          <p:cNvPr id="11" name="Espace réservé du pied de page 10"/>
          <p:cNvSpPr>
            <a:spLocks noGrp="1"/>
          </p:cNvSpPr>
          <p:nvPr>
            <p:ph type="ftr" sz="quarter" idx="11"/>
          </p:nvPr>
        </p:nvSpPr>
        <p:spPr/>
        <p:txBody>
          <a:bodyPr/>
          <a:lstStyle/>
          <a:p>
            <a:r>
              <a:rPr lang="fr-FR" sz="1600" b="1" smtClean="0"/>
              <a:t>PPS Lande Octobre 2018</a:t>
            </a:r>
            <a:endParaRPr lang="fr-FR" sz="1600" b="1" dirty="0"/>
          </a:p>
        </p:txBody>
      </p:sp>
      <p:sp>
        <p:nvSpPr>
          <p:cNvPr id="12" name="Espace réservé du numéro de diapositive 11"/>
          <p:cNvSpPr>
            <a:spLocks noGrp="1"/>
          </p:cNvSpPr>
          <p:nvPr>
            <p:ph type="sldNum" sz="quarter" idx="12"/>
          </p:nvPr>
        </p:nvSpPr>
        <p:spPr>
          <a:xfrm>
            <a:off x="8360229" y="6326929"/>
            <a:ext cx="2743200" cy="365125"/>
          </a:xfrm>
        </p:spPr>
        <p:txBody>
          <a:bodyPr/>
          <a:lstStyle/>
          <a:p>
            <a:fld id="{7D662C7A-8B65-4DEB-975D-50197EE237AB}" type="slidenum">
              <a:rPr lang="fr-FR" sz="1800" b="1" smtClean="0"/>
              <a:t>8</a:t>
            </a:fld>
            <a:endParaRPr lang="fr-FR" sz="1800" b="1" dirty="0"/>
          </a:p>
        </p:txBody>
      </p:sp>
      <p:pic>
        <p:nvPicPr>
          <p:cNvPr id="2" name="Image 1"/>
          <p:cNvPicPr>
            <a:picLocks noChangeAspect="1"/>
          </p:cNvPicPr>
          <p:nvPr/>
        </p:nvPicPr>
        <p:blipFill>
          <a:blip r:embed="rId3"/>
          <a:stretch>
            <a:fillRect/>
          </a:stretch>
        </p:blipFill>
        <p:spPr>
          <a:xfrm>
            <a:off x="2878111" y="1448583"/>
            <a:ext cx="6415791" cy="3995886"/>
          </a:xfrm>
          <a:prstGeom prst="rect">
            <a:avLst/>
          </a:prstGeom>
          <a:effectLst>
            <a:softEdge rad="127000"/>
          </a:effectLst>
        </p:spPr>
      </p:pic>
    </p:spTree>
    <p:extLst>
      <p:ext uri="{BB962C8B-B14F-4D97-AF65-F5344CB8AC3E}">
        <p14:creationId xmlns:p14="http://schemas.microsoft.com/office/powerpoint/2010/main" val="1966844854"/>
      </p:ext>
    </p:extLst>
  </p:cSld>
  <p:clrMapOvr>
    <a:masterClrMapping/>
  </p:clrMapOvr>
  <mc:AlternateContent xmlns:mc="http://schemas.openxmlformats.org/markup-compatibility/2006">
    <mc:Choice xmlns:p14="http://schemas.microsoft.com/office/powerpoint/2010/main" Requires="p14">
      <p:transition spd="slow" p14:dur="4750" advTm="7000">
        <p:circle/>
      </p:transition>
    </mc:Choice>
    <mc:Fallback>
      <p:transition spd="slow" advTm="7000">
        <p:circl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133600" y="1277257"/>
            <a:ext cx="7910287" cy="4354286"/>
          </a:xfrm>
          <a:prstGeom prst="rect">
            <a:avLst/>
          </a:prstGeom>
          <a:noFill/>
          <a:ln w="381000">
            <a:gradFill flip="none" rotWithShape="1">
              <a:gsLst>
                <a:gs pos="0">
                  <a:schemeClr val="accent4">
                    <a:lumMod val="67000"/>
                  </a:schemeClr>
                </a:gs>
                <a:gs pos="100000">
                  <a:schemeClr val="accent6">
                    <a:lumMod val="75000"/>
                  </a:schemeClr>
                </a:gs>
                <a:gs pos="88000">
                  <a:schemeClr val="accent4">
                    <a:lumMod val="60000"/>
                    <a:lumOff val="4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Rectangle 5"/>
          <p:cNvSpPr/>
          <p:nvPr/>
        </p:nvSpPr>
        <p:spPr>
          <a:xfrm>
            <a:off x="1451429" y="609600"/>
            <a:ext cx="9231086" cy="5660571"/>
          </a:xfrm>
          <a:prstGeom prst="rect">
            <a:avLst/>
          </a:prstGeom>
          <a:noFill/>
          <a:ln w="7620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8" name="Image 7"/>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1045373" y="217714"/>
            <a:ext cx="847417" cy="6455421"/>
          </a:xfrm>
          <a:prstGeom prst="rect">
            <a:avLst/>
          </a:prstGeom>
          <a:ln>
            <a:noFill/>
          </a:ln>
        </p:spPr>
      </p:pic>
      <p:pic>
        <p:nvPicPr>
          <p:cNvPr id="9" name="Image 8"/>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41154" y="217714"/>
            <a:ext cx="847417" cy="6455421"/>
          </a:xfrm>
          <a:prstGeom prst="rect">
            <a:avLst/>
          </a:prstGeom>
          <a:ln>
            <a:noFill/>
          </a:ln>
        </p:spPr>
      </p:pic>
      <p:sp>
        <p:nvSpPr>
          <p:cNvPr id="10" name="Espace réservé de la date 9"/>
          <p:cNvSpPr>
            <a:spLocks noGrp="1"/>
          </p:cNvSpPr>
          <p:nvPr>
            <p:ph type="dt" sz="half" idx="10"/>
          </p:nvPr>
        </p:nvSpPr>
        <p:spPr>
          <a:xfrm>
            <a:off x="1088571" y="6308010"/>
            <a:ext cx="2743200" cy="365125"/>
          </a:xfrm>
        </p:spPr>
        <p:txBody>
          <a:bodyPr/>
          <a:lstStyle/>
          <a:p>
            <a:fld id="{6FD9B1F2-8D6B-4C95-96BE-526C28A60D20}" type="datetime1">
              <a:rPr lang="fr-FR" sz="1800" b="1" smtClean="0"/>
              <a:t>24/11/2018</a:t>
            </a:fld>
            <a:endParaRPr lang="fr-FR" sz="1800" b="1" dirty="0"/>
          </a:p>
        </p:txBody>
      </p:sp>
      <p:sp>
        <p:nvSpPr>
          <p:cNvPr id="11" name="Espace réservé du pied de page 10"/>
          <p:cNvSpPr>
            <a:spLocks noGrp="1"/>
          </p:cNvSpPr>
          <p:nvPr>
            <p:ph type="ftr" sz="quarter" idx="11"/>
          </p:nvPr>
        </p:nvSpPr>
        <p:spPr/>
        <p:txBody>
          <a:bodyPr/>
          <a:lstStyle/>
          <a:p>
            <a:r>
              <a:rPr lang="fr-FR" sz="1600" b="1" smtClean="0"/>
              <a:t>PPS Lande Octobre 2018</a:t>
            </a:r>
            <a:endParaRPr lang="fr-FR" sz="1600" b="1" dirty="0"/>
          </a:p>
        </p:txBody>
      </p:sp>
      <p:sp>
        <p:nvSpPr>
          <p:cNvPr id="12" name="Espace réservé du numéro de diapositive 11"/>
          <p:cNvSpPr>
            <a:spLocks noGrp="1"/>
          </p:cNvSpPr>
          <p:nvPr>
            <p:ph type="sldNum" sz="quarter" idx="12"/>
          </p:nvPr>
        </p:nvSpPr>
        <p:spPr>
          <a:xfrm>
            <a:off x="8360229" y="6326929"/>
            <a:ext cx="2743200" cy="365125"/>
          </a:xfrm>
        </p:spPr>
        <p:txBody>
          <a:bodyPr/>
          <a:lstStyle/>
          <a:p>
            <a:fld id="{7D662C7A-8B65-4DEB-975D-50197EE237AB}" type="slidenum">
              <a:rPr lang="fr-FR" sz="1800" b="1" smtClean="0"/>
              <a:t>9</a:t>
            </a:fld>
            <a:endParaRPr lang="fr-FR" sz="1800" b="1" dirty="0"/>
          </a:p>
        </p:txBody>
      </p:sp>
      <p:sp>
        <p:nvSpPr>
          <p:cNvPr id="2" name="Rectangle 1"/>
          <p:cNvSpPr/>
          <p:nvPr/>
        </p:nvSpPr>
        <p:spPr>
          <a:xfrm>
            <a:off x="3048000" y="1364107"/>
            <a:ext cx="6096000" cy="3816429"/>
          </a:xfrm>
          <a:prstGeom prst="rect">
            <a:avLst/>
          </a:prstGeom>
        </p:spPr>
        <p:txBody>
          <a:bodyPr>
            <a:spAutoFit/>
          </a:bodyPr>
          <a:lstStyle/>
          <a:p>
            <a:endParaRPr lang="fr-FR" dirty="0"/>
          </a:p>
          <a:p>
            <a:endParaRPr lang="fr-FR" sz="2800" b="1" dirty="0">
              <a:ln>
                <a:solidFill>
                  <a:srgbClr val="FF0000"/>
                </a:solidFill>
              </a:ln>
            </a:endParaRPr>
          </a:p>
          <a:p>
            <a:r>
              <a:rPr lang="fr-FR" sz="2800" b="1" dirty="0">
                <a:ln>
                  <a:solidFill>
                    <a:srgbClr val="FF0000"/>
                  </a:solidFill>
                </a:ln>
              </a:rPr>
              <a:t>La lecture de ce récit vaut son pesant d’or !!!! Tout est orchestré !!! </a:t>
            </a:r>
          </a:p>
          <a:p>
            <a:endParaRPr lang="fr-FR" sz="2800" b="1" dirty="0">
              <a:ln>
                <a:solidFill>
                  <a:srgbClr val="FF0000"/>
                </a:solidFill>
              </a:ln>
            </a:endParaRPr>
          </a:p>
          <a:p>
            <a:r>
              <a:rPr lang="fr-FR" sz="2800" b="1" dirty="0">
                <a:ln>
                  <a:solidFill>
                    <a:srgbClr val="FF0000"/>
                  </a:solidFill>
                </a:ln>
              </a:rPr>
              <a:t>*Hier, nous avons tous pu prendre connaissance des sommes engagées par les différents candidats lors des dernières élections présidentielles.*</a:t>
            </a:r>
          </a:p>
        </p:txBody>
      </p:sp>
    </p:spTree>
    <p:extLst>
      <p:ext uri="{BB962C8B-B14F-4D97-AF65-F5344CB8AC3E}">
        <p14:creationId xmlns:p14="http://schemas.microsoft.com/office/powerpoint/2010/main" val="1489220889"/>
      </p:ext>
    </p:extLst>
  </p:cSld>
  <p:clrMapOvr>
    <a:masterClrMapping/>
  </p:clrMapOvr>
  <mc:AlternateContent xmlns:mc="http://schemas.openxmlformats.org/markup-compatibility/2006">
    <mc:Choice xmlns:p14="http://schemas.microsoft.com/office/powerpoint/2010/main" Requires="p14">
      <p:transition spd="slow" p14:dur="4750" advTm="7000">
        <p:circle/>
      </p:transition>
    </mc:Choice>
    <mc:Fallback>
      <p:transition spd="slow" advTm="7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2">
                                            <p:txEl>
                                              <p:pRg st="2" end="2"/>
                                            </p:txEl>
                                          </p:spTgt>
                                        </p:tgtEl>
                                        <p:attrNameLst>
                                          <p:attrName>style.visibility</p:attrName>
                                        </p:attrNameLst>
                                      </p:cBhvr>
                                      <p:to>
                                        <p:strVal val="visible"/>
                                      </p:to>
                                    </p:set>
                                    <p:anim by="(-#ppt_w*2)" calcmode="lin" valueType="num">
                                      <p:cBhvr rctx="PPT">
                                        <p:cTn id="7" dur="500" autoRev="1" fill="hold">
                                          <p:stCondLst>
                                            <p:cond delay="0"/>
                                          </p:stCondLst>
                                        </p:cTn>
                                        <p:tgtEl>
                                          <p:spTgt spid="2">
                                            <p:txEl>
                                              <p:pRg st="2" end="2"/>
                                            </p:txEl>
                                          </p:spTgt>
                                        </p:tgtEl>
                                        <p:attrNameLst>
                                          <p:attrName>ppt_w</p:attrName>
                                        </p:attrNameLst>
                                      </p:cBhvr>
                                    </p:anim>
                                    <p:anim by="(#ppt_w*0.50)" calcmode="lin" valueType="num">
                                      <p:cBhvr>
                                        <p:cTn id="8" dur="500" decel="50000" autoRev="1" fill="hold">
                                          <p:stCondLst>
                                            <p:cond delay="0"/>
                                          </p:stCondLst>
                                        </p:cTn>
                                        <p:tgtEl>
                                          <p:spTgt spid="2">
                                            <p:txEl>
                                              <p:pRg st="2" end="2"/>
                                            </p:txEl>
                                          </p:spTgt>
                                        </p:tgtEl>
                                        <p:attrNameLst>
                                          <p:attrName>ppt_x</p:attrName>
                                        </p:attrNameLst>
                                      </p:cBhvr>
                                    </p:anim>
                                    <p:anim from="(-#ppt_h/2)" to="(#ppt_y)" calcmode="lin" valueType="num">
                                      <p:cBhvr>
                                        <p:cTn id="9" dur="1000" fill="hold">
                                          <p:stCondLst>
                                            <p:cond delay="0"/>
                                          </p:stCondLst>
                                        </p:cTn>
                                        <p:tgtEl>
                                          <p:spTgt spid="2">
                                            <p:txEl>
                                              <p:pRg st="2" end="2"/>
                                            </p:txEl>
                                          </p:spTgt>
                                        </p:tgtEl>
                                        <p:attrNameLst>
                                          <p:attrName>ppt_y</p:attrName>
                                        </p:attrNameLst>
                                      </p:cBhvr>
                                    </p:anim>
                                    <p:animRot by="21600000">
                                      <p:cBhvr>
                                        <p:cTn id="10" dur="1000" fill="hold">
                                          <p:stCondLst>
                                            <p:cond delay="0"/>
                                          </p:stCondLst>
                                        </p:cTn>
                                        <p:tgtEl>
                                          <p:spTgt spid="2">
                                            <p:txEl>
                                              <p:pRg st="2" end="2"/>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4" end="4"/>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4" end="4"/>
                                            </p:txEl>
                                          </p:spTgt>
                                        </p:tgtEl>
                                        <p:attrNameLst>
                                          <p:attrName>ppt_w</p:attrName>
                                        </p:attrNameLst>
                                      </p:cBhvr>
                                    </p:anim>
                                    <p:anim by="(#ppt_w*0.50)" calcmode="lin" valueType="num">
                                      <p:cBhvr>
                                        <p:cTn id="16" dur="500" decel="50000" autoRev="1" fill="hold">
                                          <p:stCondLst>
                                            <p:cond delay="0"/>
                                          </p:stCondLst>
                                        </p:cTn>
                                        <p:tgtEl>
                                          <p:spTgt spid="2">
                                            <p:txEl>
                                              <p:pRg st="4" end="4"/>
                                            </p:txEl>
                                          </p:spTgt>
                                        </p:tgtEl>
                                        <p:attrNameLst>
                                          <p:attrName>ppt_x</p:attrName>
                                        </p:attrNameLst>
                                      </p:cBhvr>
                                    </p:anim>
                                    <p:anim from="(-#ppt_h/2)" to="(#ppt_y)" calcmode="lin" valueType="num">
                                      <p:cBhvr>
                                        <p:cTn id="17" dur="1000" fill="hold">
                                          <p:stCondLst>
                                            <p:cond delay="0"/>
                                          </p:stCondLst>
                                        </p:cTn>
                                        <p:tgtEl>
                                          <p:spTgt spid="2">
                                            <p:txEl>
                                              <p:pRg st="4" end="4"/>
                                            </p:txEl>
                                          </p:spTgt>
                                        </p:tgtEl>
                                        <p:attrNameLst>
                                          <p:attrName>ppt_y</p:attrName>
                                        </p:attrNameLst>
                                      </p:cBhvr>
                                    </p:anim>
                                    <p:animRot by="21600000">
                                      <p:cBhvr>
                                        <p:cTn id="18" dur="1000" fill="hold">
                                          <p:stCondLst>
                                            <p:cond delay="0"/>
                                          </p:stCondLst>
                                        </p:cTn>
                                        <p:tgtEl>
                                          <p:spTgt spid="2">
                                            <p:txEl>
                                              <p:pRg st="4" end="4"/>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133600" y="1277257"/>
            <a:ext cx="7910287" cy="4354286"/>
          </a:xfrm>
          <a:prstGeom prst="rect">
            <a:avLst/>
          </a:prstGeom>
          <a:noFill/>
          <a:ln w="381000">
            <a:gradFill flip="none" rotWithShape="1">
              <a:gsLst>
                <a:gs pos="0">
                  <a:schemeClr val="accent4">
                    <a:lumMod val="67000"/>
                  </a:schemeClr>
                </a:gs>
                <a:gs pos="100000">
                  <a:schemeClr val="accent6">
                    <a:lumMod val="75000"/>
                  </a:schemeClr>
                </a:gs>
                <a:gs pos="88000">
                  <a:schemeClr val="accent4">
                    <a:lumMod val="60000"/>
                    <a:lumOff val="4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Rectangle 5"/>
          <p:cNvSpPr/>
          <p:nvPr/>
        </p:nvSpPr>
        <p:spPr>
          <a:xfrm>
            <a:off x="1451429" y="609600"/>
            <a:ext cx="9231086" cy="5660571"/>
          </a:xfrm>
          <a:prstGeom prst="rect">
            <a:avLst/>
          </a:prstGeom>
          <a:noFill/>
          <a:ln w="7620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8" name="Image 7"/>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1045373" y="217714"/>
            <a:ext cx="847417" cy="6455421"/>
          </a:xfrm>
          <a:prstGeom prst="rect">
            <a:avLst/>
          </a:prstGeom>
          <a:ln>
            <a:noFill/>
          </a:ln>
        </p:spPr>
      </p:pic>
      <p:pic>
        <p:nvPicPr>
          <p:cNvPr id="9" name="Image 8"/>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41154" y="217714"/>
            <a:ext cx="847417" cy="6405155"/>
          </a:xfrm>
          <a:prstGeom prst="rect">
            <a:avLst/>
          </a:prstGeom>
          <a:ln>
            <a:noFill/>
          </a:ln>
        </p:spPr>
      </p:pic>
      <p:sp>
        <p:nvSpPr>
          <p:cNvPr id="10" name="Espace réservé de la date 9"/>
          <p:cNvSpPr>
            <a:spLocks noGrp="1"/>
          </p:cNvSpPr>
          <p:nvPr>
            <p:ph type="dt" sz="half" idx="10"/>
          </p:nvPr>
        </p:nvSpPr>
        <p:spPr>
          <a:xfrm>
            <a:off x="1088571" y="6308010"/>
            <a:ext cx="2743200" cy="365125"/>
          </a:xfrm>
        </p:spPr>
        <p:txBody>
          <a:bodyPr/>
          <a:lstStyle/>
          <a:p>
            <a:fld id="{FCD38526-E2C0-4ADA-A629-A88F2B598897}" type="datetime1">
              <a:rPr lang="fr-FR" sz="1800" b="1" smtClean="0"/>
              <a:t>24/11/2018</a:t>
            </a:fld>
            <a:endParaRPr lang="fr-FR" sz="1800" b="1" dirty="0"/>
          </a:p>
        </p:txBody>
      </p:sp>
      <p:sp>
        <p:nvSpPr>
          <p:cNvPr id="11" name="Espace réservé du pied de page 10"/>
          <p:cNvSpPr>
            <a:spLocks noGrp="1"/>
          </p:cNvSpPr>
          <p:nvPr>
            <p:ph type="ftr" sz="quarter" idx="11"/>
          </p:nvPr>
        </p:nvSpPr>
        <p:spPr/>
        <p:txBody>
          <a:bodyPr/>
          <a:lstStyle/>
          <a:p>
            <a:r>
              <a:rPr lang="fr-FR" sz="1600" b="1" smtClean="0"/>
              <a:t>PPS Lande Octobre 2018</a:t>
            </a:r>
            <a:endParaRPr lang="fr-FR" sz="1600" b="1" dirty="0"/>
          </a:p>
        </p:txBody>
      </p:sp>
      <p:sp>
        <p:nvSpPr>
          <p:cNvPr id="12" name="Espace réservé du numéro de diapositive 11"/>
          <p:cNvSpPr>
            <a:spLocks noGrp="1"/>
          </p:cNvSpPr>
          <p:nvPr>
            <p:ph type="sldNum" sz="quarter" idx="12"/>
          </p:nvPr>
        </p:nvSpPr>
        <p:spPr>
          <a:xfrm>
            <a:off x="8360229" y="6326929"/>
            <a:ext cx="2743200" cy="365125"/>
          </a:xfrm>
        </p:spPr>
        <p:txBody>
          <a:bodyPr/>
          <a:lstStyle/>
          <a:p>
            <a:fld id="{7D662C7A-8B65-4DEB-975D-50197EE237AB}" type="slidenum">
              <a:rPr lang="fr-FR" sz="1800" b="1" smtClean="0"/>
              <a:t>10</a:t>
            </a:fld>
            <a:endParaRPr lang="fr-FR" sz="1800" b="1" dirty="0"/>
          </a:p>
        </p:txBody>
      </p:sp>
      <p:sp>
        <p:nvSpPr>
          <p:cNvPr id="2" name="Rectangle 1"/>
          <p:cNvSpPr/>
          <p:nvPr/>
        </p:nvSpPr>
        <p:spPr>
          <a:xfrm>
            <a:off x="2460171" y="818163"/>
            <a:ext cx="7315200" cy="4524315"/>
          </a:xfrm>
          <a:prstGeom prst="rect">
            <a:avLst/>
          </a:prstGeom>
        </p:spPr>
        <p:txBody>
          <a:bodyPr wrap="square">
            <a:spAutoFit/>
          </a:bodyPr>
          <a:lstStyle/>
          <a:p>
            <a:endParaRPr lang="fr-FR" sz="2400" b="1" dirty="0"/>
          </a:p>
          <a:p>
            <a:endParaRPr lang="fr-FR" sz="2400" b="1" dirty="0">
              <a:ln>
                <a:solidFill>
                  <a:srgbClr val="FF0000"/>
                </a:solidFill>
              </a:ln>
            </a:endParaRPr>
          </a:p>
          <a:p>
            <a:r>
              <a:rPr lang="fr-FR" sz="2400" b="1" dirty="0">
                <a:ln>
                  <a:solidFill>
                    <a:srgbClr val="FF0000"/>
                  </a:solidFill>
                </a:ln>
              </a:rPr>
              <a:t>On découvre ainsi qu'Emmanuel Macron a dépensé *16,7 millions d'euros* pour sa campagne.</a:t>
            </a:r>
          </a:p>
          <a:p>
            <a:endParaRPr lang="fr-FR" sz="2400" b="1" dirty="0">
              <a:ln>
                <a:solidFill>
                  <a:srgbClr val="FF0000"/>
                </a:solidFill>
              </a:ln>
            </a:endParaRPr>
          </a:p>
          <a:p>
            <a:r>
              <a:rPr lang="fr-FR" sz="2400" b="1" dirty="0">
                <a:ln>
                  <a:solidFill>
                    <a:srgbClr val="FF0000"/>
                  </a:solidFill>
                </a:ln>
              </a:rPr>
              <a:t>C'est même le candidat qui a dépensé le plus.</a:t>
            </a:r>
          </a:p>
          <a:p>
            <a:endParaRPr lang="fr-FR" sz="2400" b="1" dirty="0">
              <a:ln>
                <a:solidFill>
                  <a:srgbClr val="FF0000"/>
                </a:solidFill>
              </a:ln>
            </a:endParaRPr>
          </a:p>
          <a:p>
            <a:r>
              <a:rPr lang="fr-FR" sz="2400" b="1" dirty="0">
                <a:ln>
                  <a:solidFill>
                    <a:srgbClr val="FF0000"/>
                  </a:solidFill>
                </a:ln>
              </a:rPr>
              <a:t>Curieusement, aucun journaliste soulèvera la question suivante: Comment un homme inconnu du grand public un an auparavant, jamais élu, </a:t>
            </a:r>
            <a:r>
              <a:rPr lang="fr-FR" sz="2400" b="1" dirty="0" err="1">
                <a:ln>
                  <a:solidFill>
                    <a:srgbClr val="FF0000"/>
                  </a:solidFill>
                </a:ln>
              </a:rPr>
              <a:t>a-t-il</a:t>
            </a:r>
            <a:r>
              <a:rPr lang="fr-FR" sz="2400" b="1" dirty="0">
                <a:ln>
                  <a:solidFill>
                    <a:srgbClr val="FF0000"/>
                  </a:solidFill>
                </a:ln>
              </a:rPr>
              <a:t> pu en moins de deux ans créer un parti politique, l'animer et rassembler autant d'argent en si peu de temps.</a:t>
            </a:r>
          </a:p>
        </p:txBody>
      </p:sp>
    </p:spTree>
    <p:extLst>
      <p:ext uri="{BB962C8B-B14F-4D97-AF65-F5344CB8AC3E}">
        <p14:creationId xmlns:p14="http://schemas.microsoft.com/office/powerpoint/2010/main" val="4157090795"/>
      </p:ext>
    </p:extLst>
  </p:cSld>
  <p:clrMapOvr>
    <a:masterClrMapping/>
  </p:clrMapOvr>
  <mc:AlternateContent xmlns:mc="http://schemas.openxmlformats.org/markup-compatibility/2006">
    <mc:Choice xmlns:p14="http://schemas.microsoft.com/office/powerpoint/2010/main" Requires="p14">
      <p:transition spd="slow" p14:dur="4750" advTm="7000">
        <p:circle/>
      </p:transition>
    </mc:Choice>
    <mc:Fallback>
      <p:transition spd="slow" advTm="7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2">
                                            <p:txEl>
                                              <p:pRg st="2" end="2"/>
                                            </p:txEl>
                                          </p:spTgt>
                                        </p:tgtEl>
                                        <p:attrNameLst>
                                          <p:attrName>style.visibility</p:attrName>
                                        </p:attrNameLst>
                                      </p:cBhvr>
                                      <p:to>
                                        <p:strVal val="visible"/>
                                      </p:to>
                                    </p:set>
                                    <p:anim by="(-#ppt_w*2)" calcmode="lin" valueType="num">
                                      <p:cBhvr rctx="PPT">
                                        <p:cTn id="7" dur="500" autoRev="1" fill="hold">
                                          <p:stCondLst>
                                            <p:cond delay="0"/>
                                          </p:stCondLst>
                                        </p:cTn>
                                        <p:tgtEl>
                                          <p:spTgt spid="2">
                                            <p:txEl>
                                              <p:pRg st="2" end="2"/>
                                            </p:txEl>
                                          </p:spTgt>
                                        </p:tgtEl>
                                        <p:attrNameLst>
                                          <p:attrName>ppt_w</p:attrName>
                                        </p:attrNameLst>
                                      </p:cBhvr>
                                    </p:anim>
                                    <p:anim by="(#ppt_w*0.50)" calcmode="lin" valueType="num">
                                      <p:cBhvr>
                                        <p:cTn id="8" dur="500" decel="50000" autoRev="1" fill="hold">
                                          <p:stCondLst>
                                            <p:cond delay="0"/>
                                          </p:stCondLst>
                                        </p:cTn>
                                        <p:tgtEl>
                                          <p:spTgt spid="2">
                                            <p:txEl>
                                              <p:pRg st="2" end="2"/>
                                            </p:txEl>
                                          </p:spTgt>
                                        </p:tgtEl>
                                        <p:attrNameLst>
                                          <p:attrName>ppt_x</p:attrName>
                                        </p:attrNameLst>
                                      </p:cBhvr>
                                    </p:anim>
                                    <p:anim from="(-#ppt_h/2)" to="(#ppt_y)" calcmode="lin" valueType="num">
                                      <p:cBhvr>
                                        <p:cTn id="9" dur="1000" fill="hold">
                                          <p:stCondLst>
                                            <p:cond delay="0"/>
                                          </p:stCondLst>
                                        </p:cTn>
                                        <p:tgtEl>
                                          <p:spTgt spid="2">
                                            <p:txEl>
                                              <p:pRg st="2" end="2"/>
                                            </p:txEl>
                                          </p:spTgt>
                                        </p:tgtEl>
                                        <p:attrNameLst>
                                          <p:attrName>ppt_y</p:attrName>
                                        </p:attrNameLst>
                                      </p:cBhvr>
                                    </p:anim>
                                    <p:animRot by="21600000">
                                      <p:cBhvr>
                                        <p:cTn id="10" dur="1000" fill="hold">
                                          <p:stCondLst>
                                            <p:cond delay="0"/>
                                          </p:stCondLst>
                                        </p:cTn>
                                        <p:tgtEl>
                                          <p:spTgt spid="2">
                                            <p:txEl>
                                              <p:pRg st="2" end="2"/>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4" end="4"/>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4" end="4"/>
                                            </p:txEl>
                                          </p:spTgt>
                                        </p:tgtEl>
                                        <p:attrNameLst>
                                          <p:attrName>ppt_w</p:attrName>
                                        </p:attrNameLst>
                                      </p:cBhvr>
                                    </p:anim>
                                    <p:anim by="(#ppt_w*0.50)" calcmode="lin" valueType="num">
                                      <p:cBhvr>
                                        <p:cTn id="16" dur="500" decel="50000" autoRev="1" fill="hold">
                                          <p:stCondLst>
                                            <p:cond delay="0"/>
                                          </p:stCondLst>
                                        </p:cTn>
                                        <p:tgtEl>
                                          <p:spTgt spid="2">
                                            <p:txEl>
                                              <p:pRg st="4" end="4"/>
                                            </p:txEl>
                                          </p:spTgt>
                                        </p:tgtEl>
                                        <p:attrNameLst>
                                          <p:attrName>ppt_x</p:attrName>
                                        </p:attrNameLst>
                                      </p:cBhvr>
                                    </p:anim>
                                    <p:anim from="(-#ppt_h/2)" to="(#ppt_y)" calcmode="lin" valueType="num">
                                      <p:cBhvr>
                                        <p:cTn id="17" dur="1000" fill="hold">
                                          <p:stCondLst>
                                            <p:cond delay="0"/>
                                          </p:stCondLst>
                                        </p:cTn>
                                        <p:tgtEl>
                                          <p:spTgt spid="2">
                                            <p:txEl>
                                              <p:pRg st="4" end="4"/>
                                            </p:txEl>
                                          </p:spTgt>
                                        </p:tgtEl>
                                        <p:attrNameLst>
                                          <p:attrName>ppt_y</p:attrName>
                                        </p:attrNameLst>
                                      </p:cBhvr>
                                    </p:anim>
                                    <p:animRot by="21600000">
                                      <p:cBhvr>
                                        <p:cTn id="18" dur="1000" fill="hold">
                                          <p:stCondLst>
                                            <p:cond delay="0"/>
                                          </p:stCondLst>
                                        </p:cTn>
                                        <p:tgtEl>
                                          <p:spTgt spid="2">
                                            <p:txEl>
                                              <p:pRg st="4" end="4"/>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6" end="6"/>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6" end="6"/>
                                            </p:txEl>
                                          </p:spTgt>
                                        </p:tgtEl>
                                        <p:attrNameLst>
                                          <p:attrName>ppt_w</p:attrName>
                                        </p:attrNameLst>
                                      </p:cBhvr>
                                    </p:anim>
                                    <p:anim by="(#ppt_w*0.50)" calcmode="lin" valueType="num">
                                      <p:cBhvr>
                                        <p:cTn id="24" dur="500" decel="50000" autoRev="1" fill="hold">
                                          <p:stCondLst>
                                            <p:cond delay="0"/>
                                          </p:stCondLst>
                                        </p:cTn>
                                        <p:tgtEl>
                                          <p:spTgt spid="2">
                                            <p:txEl>
                                              <p:pRg st="6" end="6"/>
                                            </p:txEl>
                                          </p:spTgt>
                                        </p:tgtEl>
                                        <p:attrNameLst>
                                          <p:attrName>ppt_x</p:attrName>
                                        </p:attrNameLst>
                                      </p:cBhvr>
                                    </p:anim>
                                    <p:anim from="(-#ppt_h/2)" to="(#ppt_y)" calcmode="lin" valueType="num">
                                      <p:cBhvr>
                                        <p:cTn id="25" dur="1000" fill="hold">
                                          <p:stCondLst>
                                            <p:cond delay="0"/>
                                          </p:stCondLst>
                                        </p:cTn>
                                        <p:tgtEl>
                                          <p:spTgt spid="2">
                                            <p:txEl>
                                              <p:pRg st="6" end="6"/>
                                            </p:txEl>
                                          </p:spTgt>
                                        </p:tgtEl>
                                        <p:attrNameLst>
                                          <p:attrName>ppt_y</p:attrName>
                                        </p:attrNameLst>
                                      </p:cBhvr>
                                    </p:anim>
                                    <p:animRot by="21600000">
                                      <p:cBhvr>
                                        <p:cTn id="26" dur="1000" fill="hold">
                                          <p:stCondLst>
                                            <p:cond delay="0"/>
                                          </p:stCondLst>
                                        </p:cTn>
                                        <p:tgtEl>
                                          <p:spTgt spid="2">
                                            <p:txEl>
                                              <p:pRg st="6" end="6"/>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133600" y="1277257"/>
            <a:ext cx="7910287" cy="4354286"/>
          </a:xfrm>
          <a:prstGeom prst="rect">
            <a:avLst/>
          </a:prstGeom>
          <a:noFill/>
          <a:ln w="381000">
            <a:gradFill flip="none" rotWithShape="1">
              <a:gsLst>
                <a:gs pos="0">
                  <a:schemeClr val="accent4">
                    <a:lumMod val="67000"/>
                  </a:schemeClr>
                </a:gs>
                <a:gs pos="100000">
                  <a:schemeClr val="accent6">
                    <a:lumMod val="75000"/>
                  </a:schemeClr>
                </a:gs>
                <a:gs pos="88000">
                  <a:schemeClr val="accent4">
                    <a:lumMod val="60000"/>
                    <a:lumOff val="4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Rectangle 5"/>
          <p:cNvSpPr/>
          <p:nvPr/>
        </p:nvSpPr>
        <p:spPr>
          <a:xfrm>
            <a:off x="1451429" y="609600"/>
            <a:ext cx="9231086" cy="5660571"/>
          </a:xfrm>
          <a:prstGeom prst="rect">
            <a:avLst/>
          </a:prstGeom>
          <a:noFill/>
          <a:ln w="7620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8" name="Image 7"/>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1045373" y="217714"/>
            <a:ext cx="847417" cy="6455421"/>
          </a:xfrm>
          <a:prstGeom prst="rect">
            <a:avLst/>
          </a:prstGeom>
          <a:ln>
            <a:noFill/>
          </a:ln>
        </p:spPr>
      </p:pic>
      <p:pic>
        <p:nvPicPr>
          <p:cNvPr id="9" name="Image 8"/>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41154" y="217714"/>
            <a:ext cx="847417" cy="6455421"/>
          </a:xfrm>
          <a:prstGeom prst="rect">
            <a:avLst/>
          </a:prstGeom>
          <a:ln>
            <a:noFill/>
          </a:ln>
        </p:spPr>
      </p:pic>
      <p:sp>
        <p:nvSpPr>
          <p:cNvPr id="10" name="Espace réservé de la date 9"/>
          <p:cNvSpPr>
            <a:spLocks noGrp="1"/>
          </p:cNvSpPr>
          <p:nvPr>
            <p:ph type="dt" sz="half" idx="10"/>
          </p:nvPr>
        </p:nvSpPr>
        <p:spPr>
          <a:xfrm>
            <a:off x="1088571" y="6308010"/>
            <a:ext cx="2743200" cy="365125"/>
          </a:xfrm>
        </p:spPr>
        <p:txBody>
          <a:bodyPr/>
          <a:lstStyle/>
          <a:p>
            <a:fld id="{80835897-C9AE-4F8E-822C-9CA0013E56BC}" type="datetime1">
              <a:rPr lang="fr-FR" sz="1800" b="1" smtClean="0"/>
              <a:t>24/11/2018</a:t>
            </a:fld>
            <a:endParaRPr lang="fr-FR" sz="1800" b="1" dirty="0"/>
          </a:p>
        </p:txBody>
      </p:sp>
      <p:sp>
        <p:nvSpPr>
          <p:cNvPr id="11" name="Espace réservé du pied de page 10"/>
          <p:cNvSpPr>
            <a:spLocks noGrp="1"/>
          </p:cNvSpPr>
          <p:nvPr>
            <p:ph type="ftr" sz="quarter" idx="11"/>
          </p:nvPr>
        </p:nvSpPr>
        <p:spPr/>
        <p:txBody>
          <a:bodyPr/>
          <a:lstStyle/>
          <a:p>
            <a:r>
              <a:rPr lang="fr-FR" sz="1600" b="1" smtClean="0"/>
              <a:t>PPS Lande Octobre 2018</a:t>
            </a:r>
            <a:endParaRPr lang="fr-FR" sz="1600" b="1" dirty="0"/>
          </a:p>
        </p:txBody>
      </p:sp>
      <p:sp>
        <p:nvSpPr>
          <p:cNvPr id="12" name="Espace réservé du numéro de diapositive 11"/>
          <p:cNvSpPr>
            <a:spLocks noGrp="1"/>
          </p:cNvSpPr>
          <p:nvPr>
            <p:ph type="sldNum" sz="quarter" idx="12"/>
          </p:nvPr>
        </p:nvSpPr>
        <p:spPr>
          <a:xfrm>
            <a:off x="8360229" y="6326929"/>
            <a:ext cx="2743200" cy="365125"/>
          </a:xfrm>
        </p:spPr>
        <p:txBody>
          <a:bodyPr/>
          <a:lstStyle/>
          <a:p>
            <a:fld id="{7D662C7A-8B65-4DEB-975D-50197EE237AB}" type="slidenum">
              <a:rPr lang="fr-FR" sz="1800" b="1" smtClean="0"/>
              <a:t>11</a:t>
            </a:fld>
            <a:endParaRPr lang="fr-FR" sz="1800" b="1" dirty="0"/>
          </a:p>
        </p:txBody>
      </p:sp>
      <p:sp>
        <p:nvSpPr>
          <p:cNvPr id="2" name="Rectangle 1"/>
          <p:cNvSpPr/>
          <p:nvPr/>
        </p:nvSpPr>
        <p:spPr>
          <a:xfrm>
            <a:off x="2460171" y="954066"/>
            <a:ext cx="7432430" cy="4339650"/>
          </a:xfrm>
          <a:prstGeom prst="rect">
            <a:avLst/>
          </a:prstGeom>
        </p:spPr>
        <p:txBody>
          <a:bodyPr wrap="square">
            <a:spAutoFit/>
          </a:bodyPr>
          <a:lstStyle/>
          <a:p>
            <a:endParaRPr lang="fr-FR" dirty="0"/>
          </a:p>
          <a:p>
            <a:endParaRPr lang="fr-FR" dirty="0">
              <a:ln>
                <a:solidFill>
                  <a:srgbClr val="FF0000"/>
                </a:solidFill>
              </a:ln>
            </a:endParaRPr>
          </a:p>
          <a:p>
            <a:r>
              <a:rPr lang="fr-FR" sz="2000" b="1" dirty="0">
                <a:ln>
                  <a:solidFill>
                    <a:srgbClr val="FF0000"/>
                  </a:solidFill>
                </a:ln>
              </a:rPr>
              <a:t>La réponse à cette question, la genèse de l'histoire, c'est, en quelques sorte, Parker Pointu, commentateur de ce blog qui nous l'explique…  </a:t>
            </a:r>
          </a:p>
          <a:p>
            <a:endParaRPr lang="fr-FR" sz="2000" b="1" dirty="0">
              <a:ln>
                <a:solidFill>
                  <a:srgbClr val="FF0000"/>
                </a:solidFill>
              </a:ln>
            </a:endParaRPr>
          </a:p>
          <a:p>
            <a:r>
              <a:rPr lang="fr-FR" sz="2000" b="1" dirty="0">
                <a:ln>
                  <a:solidFill>
                    <a:srgbClr val="FF0000"/>
                  </a:solidFill>
                </a:ln>
              </a:rPr>
              <a:t>Accrochez-vous, ça décoiffe…</a:t>
            </a:r>
          </a:p>
          <a:p>
            <a:endParaRPr lang="fr-FR" sz="2000" b="1" dirty="0">
              <a:ln>
                <a:solidFill>
                  <a:srgbClr val="FF0000"/>
                </a:solidFill>
              </a:ln>
            </a:endParaRPr>
          </a:p>
          <a:p>
            <a:r>
              <a:rPr lang="fr-FR" sz="2000" b="1" dirty="0">
                <a:ln>
                  <a:solidFill>
                    <a:srgbClr val="FF0000"/>
                  </a:solidFill>
                </a:ln>
              </a:rPr>
              <a:t>" Macron est remarqué par Henri de Castries, président d’AXA mais aussi président du Groupe </a:t>
            </a:r>
            <a:r>
              <a:rPr lang="fr-FR" sz="2000" b="1" dirty="0" err="1">
                <a:ln>
                  <a:solidFill>
                    <a:srgbClr val="FF0000"/>
                  </a:solidFill>
                </a:ln>
              </a:rPr>
              <a:t>Bilderberg</a:t>
            </a:r>
            <a:r>
              <a:rPr lang="fr-FR" sz="2000" b="1" dirty="0">
                <a:ln>
                  <a:solidFill>
                    <a:srgbClr val="FF0000"/>
                  </a:solidFill>
                </a:ln>
              </a:rPr>
              <a:t>, aussi appelé conférence de </a:t>
            </a:r>
            <a:r>
              <a:rPr lang="fr-FR" sz="2000" b="1" dirty="0" err="1">
                <a:ln>
                  <a:solidFill>
                    <a:srgbClr val="FF0000"/>
                  </a:solidFill>
                </a:ln>
              </a:rPr>
              <a:t>Bilderberg</a:t>
            </a:r>
            <a:r>
              <a:rPr lang="fr-FR" sz="2000" b="1" dirty="0">
                <a:ln>
                  <a:solidFill>
                    <a:srgbClr val="FF0000"/>
                  </a:solidFill>
                </a:ln>
              </a:rPr>
              <a:t> ou Club </a:t>
            </a:r>
            <a:r>
              <a:rPr lang="fr-FR" sz="2000" b="1" dirty="0" err="1">
                <a:ln>
                  <a:solidFill>
                    <a:srgbClr val="FF0000"/>
                  </a:solidFill>
                </a:ln>
              </a:rPr>
              <a:t>Bilderberg</a:t>
            </a:r>
            <a:r>
              <a:rPr lang="fr-FR" sz="2000" b="1" dirty="0">
                <a:ln>
                  <a:solidFill>
                    <a:srgbClr val="FF0000"/>
                  </a:solidFill>
                </a:ln>
              </a:rPr>
              <a:t>, un rassemblement annuel de plus d’une centaine de membres essentiellement américains et européens, et dont la plupart sont des personnalités de la diplomatie, des affaires, de la politique et des médias.</a:t>
            </a:r>
          </a:p>
        </p:txBody>
      </p:sp>
    </p:spTree>
    <p:extLst>
      <p:ext uri="{BB962C8B-B14F-4D97-AF65-F5344CB8AC3E}">
        <p14:creationId xmlns:p14="http://schemas.microsoft.com/office/powerpoint/2010/main" val="1256868667"/>
      </p:ext>
    </p:extLst>
  </p:cSld>
  <p:clrMapOvr>
    <a:masterClrMapping/>
  </p:clrMapOvr>
  <mc:AlternateContent xmlns:mc="http://schemas.openxmlformats.org/markup-compatibility/2006">
    <mc:Choice xmlns:p14="http://schemas.microsoft.com/office/powerpoint/2010/main" Requires="p14">
      <p:transition spd="slow" p14:dur="4750" advTm="7000">
        <p:circle/>
      </p:transition>
    </mc:Choice>
    <mc:Fallback>
      <p:transition spd="slow" advTm="7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2">
                                            <p:txEl>
                                              <p:pRg st="2" end="2"/>
                                            </p:txEl>
                                          </p:spTgt>
                                        </p:tgtEl>
                                        <p:attrNameLst>
                                          <p:attrName>style.visibility</p:attrName>
                                        </p:attrNameLst>
                                      </p:cBhvr>
                                      <p:to>
                                        <p:strVal val="visible"/>
                                      </p:to>
                                    </p:set>
                                    <p:anim by="(-#ppt_w*2)" calcmode="lin" valueType="num">
                                      <p:cBhvr rctx="PPT">
                                        <p:cTn id="7" dur="500" autoRev="1" fill="hold">
                                          <p:stCondLst>
                                            <p:cond delay="0"/>
                                          </p:stCondLst>
                                        </p:cTn>
                                        <p:tgtEl>
                                          <p:spTgt spid="2">
                                            <p:txEl>
                                              <p:pRg st="2" end="2"/>
                                            </p:txEl>
                                          </p:spTgt>
                                        </p:tgtEl>
                                        <p:attrNameLst>
                                          <p:attrName>ppt_w</p:attrName>
                                        </p:attrNameLst>
                                      </p:cBhvr>
                                    </p:anim>
                                    <p:anim by="(#ppt_w*0.50)" calcmode="lin" valueType="num">
                                      <p:cBhvr>
                                        <p:cTn id="8" dur="500" decel="50000" autoRev="1" fill="hold">
                                          <p:stCondLst>
                                            <p:cond delay="0"/>
                                          </p:stCondLst>
                                        </p:cTn>
                                        <p:tgtEl>
                                          <p:spTgt spid="2">
                                            <p:txEl>
                                              <p:pRg st="2" end="2"/>
                                            </p:txEl>
                                          </p:spTgt>
                                        </p:tgtEl>
                                        <p:attrNameLst>
                                          <p:attrName>ppt_x</p:attrName>
                                        </p:attrNameLst>
                                      </p:cBhvr>
                                    </p:anim>
                                    <p:anim from="(-#ppt_h/2)" to="(#ppt_y)" calcmode="lin" valueType="num">
                                      <p:cBhvr>
                                        <p:cTn id="9" dur="1000" fill="hold">
                                          <p:stCondLst>
                                            <p:cond delay="0"/>
                                          </p:stCondLst>
                                        </p:cTn>
                                        <p:tgtEl>
                                          <p:spTgt spid="2">
                                            <p:txEl>
                                              <p:pRg st="2" end="2"/>
                                            </p:txEl>
                                          </p:spTgt>
                                        </p:tgtEl>
                                        <p:attrNameLst>
                                          <p:attrName>ppt_y</p:attrName>
                                        </p:attrNameLst>
                                      </p:cBhvr>
                                    </p:anim>
                                    <p:animRot by="21600000">
                                      <p:cBhvr>
                                        <p:cTn id="10" dur="1000" fill="hold">
                                          <p:stCondLst>
                                            <p:cond delay="0"/>
                                          </p:stCondLst>
                                        </p:cTn>
                                        <p:tgtEl>
                                          <p:spTgt spid="2">
                                            <p:txEl>
                                              <p:pRg st="2" end="2"/>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4" end="4"/>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4" end="4"/>
                                            </p:txEl>
                                          </p:spTgt>
                                        </p:tgtEl>
                                        <p:attrNameLst>
                                          <p:attrName>ppt_w</p:attrName>
                                        </p:attrNameLst>
                                      </p:cBhvr>
                                    </p:anim>
                                    <p:anim by="(#ppt_w*0.50)" calcmode="lin" valueType="num">
                                      <p:cBhvr>
                                        <p:cTn id="16" dur="500" decel="50000" autoRev="1" fill="hold">
                                          <p:stCondLst>
                                            <p:cond delay="0"/>
                                          </p:stCondLst>
                                        </p:cTn>
                                        <p:tgtEl>
                                          <p:spTgt spid="2">
                                            <p:txEl>
                                              <p:pRg st="4" end="4"/>
                                            </p:txEl>
                                          </p:spTgt>
                                        </p:tgtEl>
                                        <p:attrNameLst>
                                          <p:attrName>ppt_x</p:attrName>
                                        </p:attrNameLst>
                                      </p:cBhvr>
                                    </p:anim>
                                    <p:anim from="(-#ppt_h/2)" to="(#ppt_y)" calcmode="lin" valueType="num">
                                      <p:cBhvr>
                                        <p:cTn id="17" dur="1000" fill="hold">
                                          <p:stCondLst>
                                            <p:cond delay="0"/>
                                          </p:stCondLst>
                                        </p:cTn>
                                        <p:tgtEl>
                                          <p:spTgt spid="2">
                                            <p:txEl>
                                              <p:pRg st="4" end="4"/>
                                            </p:txEl>
                                          </p:spTgt>
                                        </p:tgtEl>
                                        <p:attrNameLst>
                                          <p:attrName>ppt_y</p:attrName>
                                        </p:attrNameLst>
                                      </p:cBhvr>
                                    </p:anim>
                                    <p:animRot by="21600000">
                                      <p:cBhvr>
                                        <p:cTn id="18" dur="1000" fill="hold">
                                          <p:stCondLst>
                                            <p:cond delay="0"/>
                                          </p:stCondLst>
                                        </p:cTn>
                                        <p:tgtEl>
                                          <p:spTgt spid="2">
                                            <p:txEl>
                                              <p:pRg st="4" end="4"/>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6" end="6"/>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6" end="6"/>
                                            </p:txEl>
                                          </p:spTgt>
                                        </p:tgtEl>
                                        <p:attrNameLst>
                                          <p:attrName>ppt_w</p:attrName>
                                        </p:attrNameLst>
                                      </p:cBhvr>
                                    </p:anim>
                                    <p:anim by="(#ppt_w*0.50)" calcmode="lin" valueType="num">
                                      <p:cBhvr>
                                        <p:cTn id="24" dur="500" decel="50000" autoRev="1" fill="hold">
                                          <p:stCondLst>
                                            <p:cond delay="0"/>
                                          </p:stCondLst>
                                        </p:cTn>
                                        <p:tgtEl>
                                          <p:spTgt spid="2">
                                            <p:txEl>
                                              <p:pRg st="6" end="6"/>
                                            </p:txEl>
                                          </p:spTgt>
                                        </p:tgtEl>
                                        <p:attrNameLst>
                                          <p:attrName>ppt_x</p:attrName>
                                        </p:attrNameLst>
                                      </p:cBhvr>
                                    </p:anim>
                                    <p:anim from="(-#ppt_h/2)" to="(#ppt_y)" calcmode="lin" valueType="num">
                                      <p:cBhvr>
                                        <p:cTn id="25" dur="1000" fill="hold">
                                          <p:stCondLst>
                                            <p:cond delay="0"/>
                                          </p:stCondLst>
                                        </p:cTn>
                                        <p:tgtEl>
                                          <p:spTgt spid="2">
                                            <p:txEl>
                                              <p:pRg st="6" end="6"/>
                                            </p:txEl>
                                          </p:spTgt>
                                        </p:tgtEl>
                                        <p:attrNameLst>
                                          <p:attrName>ppt_y</p:attrName>
                                        </p:attrNameLst>
                                      </p:cBhvr>
                                    </p:anim>
                                    <p:animRot by="21600000">
                                      <p:cBhvr>
                                        <p:cTn id="26" dur="1000" fill="hold">
                                          <p:stCondLst>
                                            <p:cond delay="0"/>
                                          </p:stCondLst>
                                        </p:cTn>
                                        <p:tgtEl>
                                          <p:spTgt spid="2">
                                            <p:txEl>
                                              <p:pRg st="6" end="6"/>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133600" y="1277257"/>
            <a:ext cx="7910287" cy="4354286"/>
          </a:xfrm>
          <a:prstGeom prst="rect">
            <a:avLst/>
          </a:prstGeom>
          <a:noFill/>
          <a:ln w="381000">
            <a:gradFill flip="none" rotWithShape="1">
              <a:gsLst>
                <a:gs pos="0">
                  <a:schemeClr val="accent4">
                    <a:lumMod val="67000"/>
                  </a:schemeClr>
                </a:gs>
                <a:gs pos="100000">
                  <a:schemeClr val="accent6">
                    <a:lumMod val="75000"/>
                  </a:schemeClr>
                </a:gs>
                <a:gs pos="88000">
                  <a:schemeClr val="accent4">
                    <a:lumMod val="60000"/>
                    <a:lumOff val="4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Rectangle 5"/>
          <p:cNvSpPr/>
          <p:nvPr/>
        </p:nvSpPr>
        <p:spPr>
          <a:xfrm>
            <a:off x="1451429" y="609600"/>
            <a:ext cx="9231086" cy="5660571"/>
          </a:xfrm>
          <a:prstGeom prst="rect">
            <a:avLst/>
          </a:prstGeom>
          <a:noFill/>
          <a:ln w="7620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8" name="Image 7"/>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1045373" y="217714"/>
            <a:ext cx="847417" cy="6455421"/>
          </a:xfrm>
          <a:prstGeom prst="rect">
            <a:avLst/>
          </a:prstGeom>
          <a:ln>
            <a:noFill/>
          </a:ln>
        </p:spPr>
      </p:pic>
      <p:pic>
        <p:nvPicPr>
          <p:cNvPr id="9" name="Image 8"/>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41154" y="217714"/>
            <a:ext cx="847417" cy="6455421"/>
          </a:xfrm>
          <a:prstGeom prst="rect">
            <a:avLst/>
          </a:prstGeom>
          <a:ln>
            <a:noFill/>
          </a:ln>
        </p:spPr>
      </p:pic>
      <p:sp>
        <p:nvSpPr>
          <p:cNvPr id="10" name="Espace réservé de la date 9"/>
          <p:cNvSpPr>
            <a:spLocks noGrp="1"/>
          </p:cNvSpPr>
          <p:nvPr>
            <p:ph type="dt" sz="half" idx="10"/>
          </p:nvPr>
        </p:nvSpPr>
        <p:spPr>
          <a:xfrm>
            <a:off x="1088571" y="6308010"/>
            <a:ext cx="2743200" cy="365125"/>
          </a:xfrm>
        </p:spPr>
        <p:txBody>
          <a:bodyPr/>
          <a:lstStyle/>
          <a:p>
            <a:fld id="{4E26285F-DC7F-41E1-AD63-533DEC099F36}" type="datetime1">
              <a:rPr lang="fr-FR" sz="1800" b="1" smtClean="0"/>
              <a:t>24/11/2018</a:t>
            </a:fld>
            <a:endParaRPr lang="fr-FR" sz="1800" b="1" dirty="0"/>
          </a:p>
        </p:txBody>
      </p:sp>
      <p:sp>
        <p:nvSpPr>
          <p:cNvPr id="11" name="Espace réservé du pied de page 10"/>
          <p:cNvSpPr>
            <a:spLocks noGrp="1"/>
          </p:cNvSpPr>
          <p:nvPr>
            <p:ph type="ftr" sz="quarter" idx="11"/>
          </p:nvPr>
        </p:nvSpPr>
        <p:spPr/>
        <p:txBody>
          <a:bodyPr/>
          <a:lstStyle/>
          <a:p>
            <a:r>
              <a:rPr lang="fr-FR" sz="1600" b="1" smtClean="0"/>
              <a:t>PPS Lande Octobre 2018</a:t>
            </a:r>
            <a:endParaRPr lang="fr-FR" sz="1600" b="1" dirty="0"/>
          </a:p>
        </p:txBody>
      </p:sp>
      <p:sp>
        <p:nvSpPr>
          <p:cNvPr id="12" name="Espace réservé du numéro de diapositive 11"/>
          <p:cNvSpPr>
            <a:spLocks noGrp="1"/>
          </p:cNvSpPr>
          <p:nvPr>
            <p:ph type="sldNum" sz="quarter" idx="12"/>
          </p:nvPr>
        </p:nvSpPr>
        <p:spPr>
          <a:xfrm>
            <a:off x="8360229" y="6326929"/>
            <a:ext cx="2743200" cy="365125"/>
          </a:xfrm>
        </p:spPr>
        <p:txBody>
          <a:bodyPr/>
          <a:lstStyle/>
          <a:p>
            <a:fld id="{7D662C7A-8B65-4DEB-975D-50197EE237AB}" type="slidenum">
              <a:rPr lang="fr-FR" sz="1800" b="1" smtClean="0"/>
              <a:t>12</a:t>
            </a:fld>
            <a:endParaRPr lang="fr-FR" sz="1800" b="1" dirty="0"/>
          </a:p>
        </p:txBody>
      </p:sp>
      <p:sp>
        <p:nvSpPr>
          <p:cNvPr id="2" name="Rectangle 1"/>
          <p:cNvSpPr/>
          <p:nvPr/>
        </p:nvSpPr>
        <p:spPr>
          <a:xfrm>
            <a:off x="3204866" y="1604279"/>
            <a:ext cx="6096000" cy="3139321"/>
          </a:xfrm>
          <a:prstGeom prst="rect">
            <a:avLst/>
          </a:prstGeom>
        </p:spPr>
        <p:txBody>
          <a:bodyPr>
            <a:spAutoFit/>
          </a:bodyPr>
          <a:lstStyle/>
          <a:p>
            <a:endParaRPr lang="fr-FR" dirty="0"/>
          </a:p>
          <a:p>
            <a:endParaRPr lang="fr-FR" sz="2000" b="1" dirty="0">
              <a:ln>
                <a:solidFill>
                  <a:srgbClr val="FF0000"/>
                </a:solidFill>
              </a:ln>
            </a:endParaRPr>
          </a:p>
          <a:p>
            <a:r>
              <a:rPr lang="fr-FR" sz="2000" b="1" dirty="0">
                <a:ln>
                  <a:solidFill>
                    <a:srgbClr val="FF0000"/>
                  </a:solidFill>
                </a:ln>
              </a:rPr>
              <a:t>Ils voient en Macron l’opportunité d'infléchir la politique économique et industrielle française et de contrer les syndicats, pour aller sur une politique libérale à l’anglo-saxonne.</a:t>
            </a:r>
          </a:p>
          <a:p>
            <a:endParaRPr lang="fr-FR" sz="2000" b="1" dirty="0">
              <a:ln>
                <a:solidFill>
                  <a:srgbClr val="FF0000"/>
                </a:solidFill>
              </a:ln>
            </a:endParaRPr>
          </a:p>
          <a:p>
            <a:r>
              <a:rPr lang="fr-FR" sz="2000" b="1" dirty="0">
                <a:ln>
                  <a:solidFill>
                    <a:srgbClr val="FF0000"/>
                  </a:solidFill>
                </a:ln>
              </a:rPr>
              <a:t>Cependant Macron ne parvient pas, à son poste de conseiller économique à l'Elysée, à faire fléchir Hollande et son gouvernement. </a:t>
            </a:r>
          </a:p>
        </p:txBody>
      </p:sp>
    </p:spTree>
    <p:extLst>
      <p:ext uri="{BB962C8B-B14F-4D97-AF65-F5344CB8AC3E}">
        <p14:creationId xmlns:p14="http://schemas.microsoft.com/office/powerpoint/2010/main" val="2706351382"/>
      </p:ext>
    </p:extLst>
  </p:cSld>
  <p:clrMapOvr>
    <a:masterClrMapping/>
  </p:clrMapOvr>
  <mc:AlternateContent xmlns:mc="http://schemas.openxmlformats.org/markup-compatibility/2006">
    <mc:Choice xmlns:p14="http://schemas.microsoft.com/office/powerpoint/2010/main" Requires="p14">
      <p:transition spd="slow" p14:dur="4750" advTm="7000">
        <p:circle/>
      </p:transition>
    </mc:Choice>
    <mc:Fallback>
      <p:transition spd="slow" advTm="7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2">
                                            <p:txEl>
                                              <p:pRg st="2" end="2"/>
                                            </p:txEl>
                                          </p:spTgt>
                                        </p:tgtEl>
                                        <p:attrNameLst>
                                          <p:attrName>style.visibility</p:attrName>
                                        </p:attrNameLst>
                                      </p:cBhvr>
                                      <p:to>
                                        <p:strVal val="visible"/>
                                      </p:to>
                                    </p:set>
                                    <p:anim by="(-#ppt_w*2)" calcmode="lin" valueType="num">
                                      <p:cBhvr rctx="PPT">
                                        <p:cTn id="7" dur="500" autoRev="1" fill="hold">
                                          <p:stCondLst>
                                            <p:cond delay="0"/>
                                          </p:stCondLst>
                                        </p:cTn>
                                        <p:tgtEl>
                                          <p:spTgt spid="2">
                                            <p:txEl>
                                              <p:pRg st="2" end="2"/>
                                            </p:txEl>
                                          </p:spTgt>
                                        </p:tgtEl>
                                        <p:attrNameLst>
                                          <p:attrName>ppt_w</p:attrName>
                                        </p:attrNameLst>
                                      </p:cBhvr>
                                    </p:anim>
                                    <p:anim by="(#ppt_w*0.50)" calcmode="lin" valueType="num">
                                      <p:cBhvr>
                                        <p:cTn id="8" dur="500" decel="50000" autoRev="1" fill="hold">
                                          <p:stCondLst>
                                            <p:cond delay="0"/>
                                          </p:stCondLst>
                                        </p:cTn>
                                        <p:tgtEl>
                                          <p:spTgt spid="2">
                                            <p:txEl>
                                              <p:pRg st="2" end="2"/>
                                            </p:txEl>
                                          </p:spTgt>
                                        </p:tgtEl>
                                        <p:attrNameLst>
                                          <p:attrName>ppt_x</p:attrName>
                                        </p:attrNameLst>
                                      </p:cBhvr>
                                    </p:anim>
                                    <p:anim from="(-#ppt_h/2)" to="(#ppt_y)" calcmode="lin" valueType="num">
                                      <p:cBhvr>
                                        <p:cTn id="9" dur="1000" fill="hold">
                                          <p:stCondLst>
                                            <p:cond delay="0"/>
                                          </p:stCondLst>
                                        </p:cTn>
                                        <p:tgtEl>
                                          <p:spTgt spid="2">
                                            <p:txEl>
                                              <p:pRg st="2" end="2"/>
                                            </p:txEl>
                                          </p:spTgt>
                                        </p:tgtEl>
                                        <p:attrNameLst>
                                          <p:attrName>ppt_y</p:attrName>
                                        </p:attrNameLst>
                                      </p:cBhvr>
                                    </p:anim>
                                    <p:animRot by="21600000">
                                      <p:cBhvr>
                                        <p:cTn id="10" dur="1000" fill="hold">
                                          <p:stCondLst>
                                            <p:cond delay="0"/>
                                          </p:stCondLst>
                                        </p:cTn>
                                        <p:tgtEl>
                                          <p:spTgt spid="2">
                                            <p:txEl>
                                              <p:pRg st="2" end="2"/>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4" end="4"/>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4" end="4"/>
                                            </p:txEl>
                                          </p:spTgt>
                                        </p:tgtEl>
                                        <p:attrNameLst>
                                          <p:attrName>ppt_w</p:attrName>
                                        </p:attrNameLst>
                                      </p:cBhvr>
                                    </p:anim>
                                    <p:anim by="(#ppt_w*0.50)" calcmode="lin" valueType="num">
                                      <p:cBhvr>
                                        <p:cTn id="16" dur="500" decel="50000" autoRev="1" fill="hold">
                                          <p:stCondLst>
                                            <p:cond delay="0"/>
                                          </p:stCondLst>
                                        </p:cTn>
                                        <p:tgtEl>
                                          <p:spTgt spid="2">
                                            <p:txEl>
                                              <p:pRg st="4" end="4"/>
                                            </p:txEl>
                                          </p:spTgt>
                                        </p:tgtEl>
                                        <p:attrNameLst>
                                          <p:attrName>ppt_x</p:attrName>
                                        </p:attrNameLst>
                                      </p:cBhvr>
                                    </p:anim>
                                    <p:anim from="(-#ppt_h/2)" to="(#ppt_y)" calcmode="lin" valueType="num">
                                      <p:cBhvr>
                                        <p:cTn id="17" dur="1000" fill="hold">
                                          <p:stCondLst>
                                            <p:cond delay="0"/>
                                          </p:stCondLst>
                                        </p:cTn>
                                        <p:tgtEl>
                                          <p:spTgt spid="2">
                                            <p:txEl>
                                              <p:pRg st="4" end="4"/>
                                            </p:txEl>
                                          </p:spTgt>
                                        </p:tgtEl>
                                        <p:attrNameLst>
                                          <p:attrName>ppt_y</p:attrName>
                                        </p:attrNameLst>
                                      </p:cBhvr>
                                    </p:anim>
                                    <p:animRot by="21600000">
                                      <p:cBhvr>
                                        <p:cTn id="18" dur="1000" fill="hold">
                                          <p:stCondLst>
                                            <p:cond delay="0"/>
                                          </p:stCondLst>
                                        </p:cTn>
                                        <p:tgtEl>
                                          <p:spTgt spid="2">
                                            <p:txEl>
                                              <p:pRg st="4" end="4"/>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133600" y="1277257"/>
            <a:ext cx="7910287" cy="4318325"/>
          </a:xfrm>
          <a:prstGeom prst="rect">
            <a:avLst/>
          </a:prstGeom>
          <a:noFill/>
          <a:ln w="381000">
            <a:gradFill flip="none" rotWithShape="1">
              <a:gsLst>
                <a:gs pos="0">
                  <a:schemeClr val="accent4">
                    <a:lumMod val="67000"/>
                  </a:schemeClr>
                </a:gs>
                <a:gs pos="100000">
                  <a:schemeClr val="accent6">
                    <a:lumMod val="75000"/>
                  </a:schemeClr>
                </a:gs>
                <a:gs pos="88000">
                  <a:schemeClr val="accent4">
                    <a:lumMod val="60000"/>
                    <a:lumOff val="4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Rectangle 5"/>
          <p:cNvSpPr/>
          <p:nvPr/>
        </p:nvSpPr>
        <p:spPr>
          <a:xfrm>
            <a:off x="1451429" y="609600"/>
            <a:ext cx="9231086" cy="5660571"/>
          </a:xfrm>
          <a:prstGeom prst="rect">
            <a:avLst/>
          </a:prstGeom>
          <a:noFill/>
          <a:ln w="7620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8" name="Image 7"/>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1045373" y="217714"/>
            <a:ext cx="847417" cy="6455421"/>
          </a:xfrm>
          <a:prstGeom prst="rect">
            <a:avLst/>
          </a:prstGeom>
          <a:blipFill>
            <a:blip r:embed="rId3"/>
            <a:tile tx="0" ty="0" sx="100000" sy="100000" flip="none" algn="tl"/>
          </a:blipFill>
          <a:ln>
            <a:noFill/>
          </a:ln>
        </p:spPr>
      </p:pic>
      <p:pic>
        <p:nvPicPr>
          <p:cNvPr id="9" name="Image 8"/>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41154" y="217714"/>
            <a:ext cx="847417" cy="6455421"/>
          </a:xfrm>
          <a:prstGeom prst="rect">
            <a:avLst/>
          </a:prstGeom>
          <a:ln>
            <a:noFill/>
          </a:ln>
        </p:spPr>
      </p:pic>
      <p:sp>
        <p:nvSpPr>
          <p:cNvPr id="10" name="Espace réservé de la date 9"/>
          <p:cNvSpPr>
            <a:spLocks noGrp="1"/>
          </p:cNvSpPr>
          <p:nvPr>
            <p:ph type="dt" sz="half" idx="10"/>
          </p:nvPr>
        </p:nvSpPr>
        <p:spPr>
          <a:xfrm>
            <a:off x="1088571" y="6308010"/>
            <a:ext cx="2743200" cy="365125"/>
          </a:xfrm>
        </p:spPr>
        <p:txBody>
          <a:bodyPr/>
          <a:lstStyle/>
          <a:p>
            <a:fld id="{75CA3659-9473-4451-9F0C-85C0380C2C2B}" type="datetime1">
              <a:rPr lang="fr-FR" sz="1800" b="1" smtClean="0"/>
              <a:t>24/11/2018</a:t>
            </a:fld>
            <a:endParaRPr lang="fr-FR" sz="1800" b="1" dirty="0"/>
          </a:p>
        </p:txBody>
      </p:sp>
      <p:sp>
        <p:nvSpPr>
          <p:cNvPr id="11" name="Espace réservé du pied de page 10"/>
          <p:cNvSpPr>
            <a:spLocks noGrp="1"/>
          </p:cNvSpPr>
          <p:nvPr>
            <p:ph type="ftr" sz="quarter" idx="11"/>
          </p:nvPr>
        </p:nvSpPr>
        <p:spPr/>
        <p:txBody>
          <a:bodyPr/>
          <a:lstStyle/>
          <a:p>
            <a:r>
              <a:rPr lang="fr-FR" sz="1600" b="1" smtClean="0"/>
              <a:t>PPS Lande Octobre 2018</a:t>
            </a:r>
            <a:endParaRPr lang="fr-FR" sz="1600" b="1" dirty="0"/>
          </a:p>
        </p:txBody>
      </p:sp>
      <p:sp>
        <p:nvSpPr>
          <p:cNvPr id="12" name="Espace réservé du numéro de diapositive 11"/>
          <p:cNvSpPr>
            <a:spLocks noGrp="1"/>
          </p:cNvSpPr>
          <p:nvPr>
            <p:ph type="sldNum" sz="quarter" idx="12"/>
          </p:nvPr>
        </p:nvSpPr>
        <p:spPr>
          <a:xfrm>
            <a:off x="8360229" y="6326929"/>
            <a:ext cx="2743200" cy="365125"/>
          </a:xfrm>
        </p:spPr>
        <p:txBody>
          <a:bodyPr/>
          <a:lstStyle/>
          <a:p>
            <a:fld id="{7D662C7A-8B65-4DEB-975D-50197EE237AB}" type="slidenum">
              <a:rPr lang="fr-FR" sz="1800" b="1" smtClean="0"/>
              <a:t>13</a:t>
            </a:fld>
            <a:endParaRPr lang="fr-FR" sz="1800" b="1" dirty="0"/>
          </a:p>
        </p:txBody>
      </p:sp>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713281" y="2795977"/>
            <a:ext cx="2664183" cy="3560373"/>
          </a:xfrm>
          <a:prstGeom prst="rect">
            <a:avLst/>
          </a:prstGeom>
        </p:spPr>
      </p:pic>
      <p:sp>
        <p:nvSpPr>
          <p:cNvPr id="2" name="Rectangle 1"/>
          <p:cNvSpPr/>
          <p:nvPr/>
        </p:nvSpPr>
        <p:spPr>
          <a:xfrm>
            <a:off x="3132607" y="1555939"/>
            <a:ext cx="6096000" cy="3139321"/>
          </a:xfrm>
          <a:prstGeom prst="rect">
            <a:avLst/>
          </a:prstGeom>
        </p:spPr>
        <p:txBody>
          <a:bodyPr>
            <a:spAutoFit/>
          </a:bodyPr>
          <a:lstStyle/>
          <a:p>
            <a:endParaRPr lang="fr-FR" dirty="0"/>
          </a:p>
          <a:p>
            <a:endParaRPr lang="fr-FR" sz="2000" b="1" dirty="0">
              <a:ln>
                <a:solidFill>
                  <a:srgbClr val="FF0000"/>
                </a:solidFill>
              </a:ln>
            </a:endParaRPr>
          </a:p>
          <a:p>
            <a:r>
              <a:rPr lang="fr-FR" sz="2000" b="1" dirty="0">
                <a:ln>
                  <a:solidFill>
                    <a:srgbClr val="FF0000"/>
                  </a:solidFill>
                </a:ln>
              </a:rPr>
              <a:t>Lors de la réunion du Groupe </a:t>
            </a:r>
            <a:r>
              <a:rPr lang="fr-FR" sz="2000" b="1" dirty="0" err="1">
                <a:ln>
                  <a:solidFill>
                    <a:srgbClr val="FF0000"/>
                  </a:solidFill>
                </a:ln>
              </a:rPr>
              <a:t>Bildelberg</a:t>
            </a:r>
            <a:r>
              <a:rPr lang="fr-FR" sz="2000" b="1" dirty="0">
                <a:ln>
                  <a:solidFill>
                    <a:srgbClr val="FF0000"/>
                  </a:solidFill>
                </a:ln>
              </a:rPr>
              <a:t> à Copenhague du 29 mai au 1 er juin 2014, la réunion compte de nombreux banquiers notamment de la Deutsche Bank, Christine Lagarde, Benoit </a:t>
            </a:r>
            <a:r>
              <a:rPr lang="fr-FR" sz="2000" b="1" dirty="0" err="1">
                <a:ln>
                  <a:solidFill>
                    <a:srgbClr val="FF0000"/>
                  </a:solidFill>
                </a:ln>
              </a:rPr>
              <a:t>Coeuré</a:t>
            </a:r>
            <a:r>
              <a:rPr lang="fr-FR" sz="2000" b="1" dirty="0">
                <a:ln>
                  <a:solidFill>
                    <a:srgbClr val="FF0000"/>
                  </a:solidFill>
                </a:ln>
              </a:rPr>
              <a:t>, ancien de la BCE, et Macron.   </a:t>
            </a:r>
          </a:p>
          <a:p>
            <a:endParaRPr lang="fr-FR" sz="2000" b="1" dirty="0">
              <a:ln>
                <a:solidFill>
                  <a:srgbClr val="FF0000"/>
                </a:solidFill>
              </a:ln>
            </a:endParaRPr>
          </a:p>
          <a:p>
            <a:r>
              <a:rPr lang="fr-FR" sz="2000" b="1" dirty="0">
                <a:ln>
                  <a:solidFill>
                    <a:srgbClr val="FF0000"/>
                  </a:solidFill>
                </a:ln>
              </a:rPr>
              <a:t>De Castries et plusieurs banquiers se voient en présence de Macron.</a:t>
            </a:r>
          </a:p>
        </p:txBody>
      </p:sp>
    </p:spTree>
    <p:extLst>
      <p:ext uri="{BB962C8B-B14F-4D97-AF65-F5344CB8AC3E}">
        <p14:creationId xmlns:p14="http://schemas.microsoft.com/office/powerpoint/2010/main" val="2503590377"/>
      </p:ext>
    </p:extLst>
  </p:cSld>
  <p:clrMapOvr>
    <a:masterClrMapping/>
  </p:clrMapOvr>
  <mc:AlternateContent xmlns:mc="http://schemas.openxmlformats.org/markup-compatibility/2006">
    <mc:Choice xmlns:p14="http://schemas.microsoft.com/office/powerpoint/2010/main" Requires="p14">
      <p:transition spd="slow" p14:dur="4750" advTm="7000">
        <p:circle/>
      </p:transition>
    </mc:Choice>
    <mc:Fallback>
      <p:transition spd="slow" advTm="7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2">
                                            <p:txEl>
                                              <p:pRg st="2" end="2"/>
                                            </p:txEl>
                                          </p:spTgt>
                                        </p:tgtEl>
                                        <p:attrNameLst>
                                          <p:attrName>style.visibility</p:attrName>
                                        </p:attrNameLst>
                                      </p:cBhvr>
                                      <p:to>
                                        <p:strVal val="visible"/>
                                      </p:to>
                                    </p:set>
                                    <p:anim by="(-#ppt_w*2)" calcmode="lin" valueType="num">
                                      <p:cBhvr rctx="PPT">
                                        <p:cTn id="7" dur="500" autoRev="1" fill="hold">
                                          <p:stCondLst>
                                            <p:cond delay="0"/>
                                          </p:stCondLst>
                                        </p:cTn>
                                        <p:tgtEl>
                                          <p:spTgt spid="2">
                                            <p:txEl>
                                              <p:pRg st="2" end="2"/>
                                            </p:txEl>
                                          </p:spTgt>
                                        </p:tgtEl>
                                        <p:attrNameLst>
                                          <p:attrName>ppt_w</p:attrName>
                                        </p:attrNameLst>
                                      </p:cBhvr>
                                    </p:anim>
                                    <p:anim by="(#ppt_w*0.50)" calcmode="lin" valueType="num">
                                      <p:cBhvr>
                                        <p:cTn id="8" dur="500" decel="50000" autoRev="1" fill="hold">
                                          <p:stCondLst>
                                            <p:cond delay="0"/>
                                          </p:stCondLst>
                                        </p:cTn>
                                        <p:tgtEl>
                                          <p:spTgt spid="2">
                                            <p:txEl>
                                              <p:pRg st="2" end="2"/>
                                            </p:txEl>
                                          </p:spTgt>
                                        </p:tgtEl>
                                        <p:attrNameLst>
                                          <p:attrName>ppt_x</p:attrName>
                                        </p:attrNameLst>
                                      </p:cBhvr>
                                    </p:anim>
                                    <p:anim from="(-#ppt_h/2)" to="(#ppt_y)" calcmode="lin" valueType="num">
                                      <p:cBhvr>
                                        <p:cTn id="9" dur="1000" fill="hold">
                                          <p:stCondLst>
                                            <p:cond delay="0"/>
                                          </p:stCondLst>
                                        </p:cTn>
                                        <p:tgtEl>
                                          <p:spTgt spid="2">
                                            <p:txEl>
                                              <p:pRg st="2" end="2"/>
                                            </p:txEl>
                                          </p:spTgt>
                                        </p:tgtEl>
                                        <p:attrNameLst>
                                          <p:attrName>ppt_y</p:attrName>
                                        </p:attrNameLst>
                                      </p:cBhvr>
                                    </p:anim>
                                    <p:animRot by="21600000">
                                      <p:cBhvr>
                                        <p:cTn id="10" dur="1000" fill="hold">
                                          <p:stCondLst>
                                            <p:cond delay="0"/>
                                          </p:stCondLst>
                                        </p:cTn>
                                        <p:tgtEl>
                                          <p:spTgt spid="2">
                                            <p:txEl>
                                              <p:pRg st="2" end="2"/>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4" end="4"/>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4" end="4"/>
                                            </p:txEl>
                                          </p:spTgt>
                                        </p:tgtEl>
                                        <p:attrNameLst>
                                          <p:attrName>ppt_w</p:attrName>
                                        </p:attrNameLst>
                                      </p:cBhvr>
                                    </p:anim>
                                    <p:anim by="(#ppt_w*0.50)" calcmode="lin" valueType="num">
                                      <p:cBhvr>
                                        <p:cTn id="16" dur="500" decel="50000" autoRev="1" fill="hold">
                                          <p:stCondLst>
                                            <p:cond delay="0"/>
                                          </p:stCondLst>
                                        </p:cTn>
                                        <p:tgtEl>
                                          <p:spTgt spid="2">
                                            <p:txEl>
                                              <p:pRg st="4" end="4"/>
                                            </p:txEl>
                                          </p:spTgt>
                                        </p:tgtEl>
                                        <p:attrNameLst>
                                          <p:attrName>ppt_x</p:attrName>
                                        </p:attrNameLst>
                                      </p:cBhvr>
                                    </p:anim>
                                    <p:anim from="(-#ppt_h/2)" to="(#ppt_y)" calcmode="lin" valueType="num">
                                      <p:cBhvr>
                                        <p:cTn id="17" dur="1000" fill="hold">
                                          <p:stCondLst>
                                            <p:cond delay="0"/>
                                          </p:stCondLst>
                                        </p:cTn>
                                        <p:tgtEl>
                                          <p:spTgt spid="2">
                                            <p:txEl>
                                              <p:pRg st="4" end="4"/>
                                            </p:txEl>
                                          </p:spTgt>
                                        </p:tgtEl>
                                        <p:attrNameLst>
                                          <p:attrName>ppt_y</p:attrName>
                                        </p:attrNameLst>
                                      </p:cBhvr>
                                    </p:anim>
                                    <p:animRot by="21600000">
                                      <p:cBhvr>
                                        <p:cTn id="18" dur="1000" fill="hold">
                                          <p:stCondLst>
                                            <p:cond delay="0"/>
                                          </p:stCondLst>
                                        </p:cTn>
                                        <p:tgtEl>
                                          <p:spTgt spid="2">
                                            <p:txEl>
                                              <p:pRg st="4" end="4"/>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111828" y="1280722"/>
            <a:ext cx="7910287" cy="4318325"/>
          </a:xfrm>
          <a:prstGeom prst="rect">
            <a:avLst/>
          </a:prstGeom>
          <a:noFill/>
          <a:ln w="381000">
            <a:gradFill flip="none" rotWithShape="1">
              <a:gsLst>
                <a:gs pos="0">
                  <a:schemeClr val="accent4">
                    <a:lumMod val="67000"/>
                  </a:schemeClr>
                </a:gs>
                <a:gs pos="100000">
                  <a:schemeClr val="accent6">
                    <a:lumMod val="75000"/>
                  </a:schemeClr>
                </a:gs>
                <a:gs pos="88000">
                  <a:schemeClr val="accent4">
                    <a:lumMod val="60000"/>
                    <a:lumOff val="4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dirty="0"/>
          </a:p>
        </p:txBody>
      </p:sp>
      <p:sp>
        <p:nvSpPr>
          <p:cNvPr id="6" name="Rectangle 5"/>
          <p:cNvSpPr/>
          <p:nvPr/>
        </p:nvSpPr>
        <p:spPr>
          <a:xfrm>
            <a:off x="1451429" y="609600"/>
            <a:ext cx="9231086" cy="5660571"/>
          </a:xfrm>
          <a:prstGeom prst="rect">
            <a:avLst/>
          </a:prstGeom>
          <a:noFill/>
          <a:ln w="7620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8" name="Image 7"/>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1045373" y="217714"/>
            <a:ext cx="847417" cy="6455421"/>
          </a:xfrm>
          <a:prstGeom prst="rect">
            <a:avLst/>
          </a:prstGeom>
          <a:blipFill>
            <a:blip r:embed="rId3"/>
            <a:tile tx="0" ty="0" sx="100000" sy="100000" flip="none" algn="tl"/>
          </a:blipFill>
          <a:ln>
            <a:noFill/>
          </a:ln>
        </p:spPr>
      </p:pic>
      <p:pic>
        <p:nvPicPr>
          <p:cNvPr id="9" name="Image 8"/>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41154" y="217714"/>
            <a:ext cx="847417" cy="6455421"/>
          </a:xfrm>
          <a:prstGeom prst="rect">
            <a:avLst/>
          </a:prstGeom>
          <a:ln>
            <a:noFill/>
          </a:ln>
        </p:spPr>
      </p:pic>
      <p:sp>
        <p:nvSpPr>
          <p:cNvPr id="10" name="Espace réservé de la date 9"/>
          <p:cNvSpPr>
            <a:spLocks noGrp="1"/>
          </p:cNvSpPr>
          <p:nvPr>
            <p:ph type="dt" sz="half" idx="10"/>
          </p:nvPr>
        </p:nvSpPr>
        <p:spPr>
          <a:xfrm>
            <a:off x="1088571" y="6308010"/>
            <a:ext cx="2743200" cy="365125"/>
          </a:xfrm>
        </p:spPr>
        <p:txBody>
          <a:bodyPr/>
          <a:lstStyle/>
          <a:p>
            <a:fld id="{483961D9-2D8C-4428-9E12-F954AFA890F3}" type="datetime1">
              <a:rPr lang="fr-FR" sz="1800" b="1" smtClean="0"/>
              <a:t>24/11/2018</a:t>
            </a:fld>
            <a:endParaRPr lang="fr-FR" sz="1800" b="1" dirty="0"/>
          </a:p>
        </p:txBody>
      </p:sp>
      <p:sp>
        <p:nvSpPr>
          <p:cNvPr id="11" name="Espace réservé du pied de page 10"/>
          <p:cNvSpPr>
            <a:spLocks noGrp="1"/>
          </p:cNvSpPr>
          <p:nvPr>
            <p:ph type="ftr" sz="quarter" idx="11"/>
          </p:nvPr>
        </p:nvSpPr>
        <p:spPr/>
        <p:txBody>
          <a:bodyPr/>
          <a:lstStyle/>
          <a:p>
            <a:r>
              <a:rPr lang="fr-FR" sz="1600" b="1" smtClean="0"/>
              <a:t>PPS Lande Octobre 2018</a:t>
            </a:r>
            <a:endParaRPr lang="fr-FR" sz="1600" b="1" dirty="0"/>
          </a:p>
        </p:txBody>
      </p:sp>
      <p:sp>
        <p:nvSpPr>
          <p:cNvPr id="12" name="Espace réservé du numéro de diapositive 11"/>
          <p:cNvSpPr>
            <a:spLocks noGrp="1"/>
          </p:cNvSpPr>
          <p:nvPr>
            <p:ph type="sldNum" sz="quarter" idx="12"/>
          </p:nvPr>
        </p:nvSpPr>
        <p:spPr>
          <a:xfrm>
            <a:off x="8360229" y="6326929"/>
            <a:ext cx="2743200" cy="365125"/>
          </a:xfrm>
        </p:spPr>
        <p:txBody>
          <a:bodyPr/>
          <a:lstStyle/>
          <a:p>
            <a:fld id="{7D662C7A-8B65-4DEB-975D-50197EE237AB}" type="slidenum">
              <a:rPr lang="fr-FR" sz="1800" b="1" smtClean="0"/>
              <a:t>14</a:t>
            </a:fld>
            <a:endParaRPr lang="fr-FR" sz="1800" b="1" dirty="0"/>
          </a:p>
        </p:txBody>
      </p:sp>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713281" y="2795977"/>
            <a:ext cx="2664183" cy="3560373"/>
          </a:xfrm>
          <a:prstGeom prst="rect">
            <a:avLst/>
          </a:prstGeom>
        </p:spPr>
      </p:pic>
      <p:sp>
        <p:nvSpPr>
          <p:cNvPr id="2" name="Rectangle 1"/>
          <p:cNvSpPr/>
          <p:nvPr/>
        </p:nvSpPr>
        <p:spPr>
          <a:xfrm>
            <a:off x="2864555" y="1831701"/>
            <a:ext cx="6096000" cy="2862322"/>
          </a:xfrm>
          <a:prstGeom prst="rect">
            <a:avLst/>
          </a:prstGeom>
        </p:spPr>
        <p:txBody>
          <a:bodyPr>
            <a:spAutoFit/>
          </a:bodyPr>
          <a:lstStyle/>
          <a:p>
            <a:endParaRPr lang="fr-FR" sz="2000" b="1" dirty="0">
              <a:ln>
                <a:solidFill>
                  <a:srgbClr val="FF0000"/>
                </a:solidFill>
              </a:ln>
            </a:endParaRPr>
          </a:p>
          <a:p>
            <a:endParaRPr lang="fr-FR" sz="2000" b="1" dirty="0">
              <a:ln>
                <a:solidFill>
                  <a:srgbClr val="FF0000"/>
                </a:solidFill>
              </a:ln>
            </a:endParaRPr>
          </a:p>
          <a:p>
            <a:r>
              <a:rPr lang="fr-FR" sz="2000" b="1" dirty="0">
                <a:ln>
                  <a:solidFill>
                    <a:srgbClr val="FF0000"/>
                  </a:solidFill>
                </a:ln>
              </a:rPr>
              <a:t>Il est donc décidé de faire pression sur Manuel Valls pour que Mr Macron soit ministre de l’Économie, de l’Industrie et du Numérique dans le gouvernement Valls II en remplacement d’Arnaud Montebourg trop instable.</a:t>
            </a:r>
          </a:p>
          <a:p>
            <a:endParaRPr lang="fr-FR" sz="2000" b="1" dirty="0">
              <a:ln>
                <a:solidFill>
                  <a:srgbClr val="FF0000"/>
                </a:solidFill>
              </a:ln>
            </a:endParaRPr>
          </a:p>
          <a:p>
            <a:r>
              <a:rPr lang="fr-FR" sz="2000" b="1" dirty="0">
                <a:ln>
                  <a:solidFill>
                    <a:srgbClr val="FF0000"/>
                  </a:solidFill>
                </a:ln>
              </a:rPr>
              <a:t>Jean-Pierre </a:t>
            </a:r>
            <a:r>
              <a:rPr lang="fr-FR" sz="2000" b="1" dirty="0" err="1">
                <a:ln>
                  <a:solidFill>
                    <a:srgbClr val="FF0000"/>
                  </a:solidFill>
                </a:ln>
              </a:rPr>
              <a:t>Jouyet</a:t>
            </a:r>
            <a:r>
              <a:rPr lang="fr-FR" sz="2000" b="1" dirty="0">
                <a:ln>
                  <a:solidFill>
                    <a:srgbClr val="FF0000"/>
                  </a:solidFill>
                </a:ln>
              </a:rPr>
              <a:t> est contacté et influence François Hollande.</a:t>
            </a:r>
          </a:p>
        </p:txBody>
      </p:sp>
    </p:spTree>
    <p:extLst>
      <p:ext uri="{BB962C8B-B14F-4D97-AF65-F5344CB8AC3E}">
        <p14:creationId xmlns:p14="http://schemas.microsoft.com/office/powerpoint/2010/main" val="3813985129"/>
      </p:ext>
    </p:extLst>
  </p:cSld>
  <p:clrMapOvr>
    <a:masterClrMapping/>
  </p:clrMapOvr>
  <mc:AlternateContent xmlns:mc="http://schemas.openxmlformats.org/markup-compatibility/2006">
    <mc:Choice xmlns:p14="http://schemas.microsoft.com/office/powerpoint/2010/main" Requires="p14">
      <p:transition spd="slow" p14:dur="4750" advTm="7000">
        <p:circle/>
      </p:transition>
    </mc:Choice>
    <mc:Fallback>
      <p:transition spd="slow" advTm="7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2">
                                            <p:txEl>
                                              <p:pRg st="2" end="2"/>
                                            </p:txEl>
                                          </p:spTgt>
                                        </p:tgtEl>
                                        <p:attrNameLst>
                                          <p:attrName>style.visibility</p:attrName>
                                        </p:attrNameLst>
                                      </p:cBhvr>
                                      <p:to>
                                        <p:strVal val="visible"/>
                                      </p:to>
                                    </p:set>
                                    <p:anim by="(-#ppt_w*2)" calcmode="lin" valueType="num">
                                      <p:cBhvr rctx="PPT">
                                        <p:cTn id="7" dur="500" autoRev="1" fill="hold">
                                          <p:stCondLst>
                                            <p:cond delay="0"/>
                                          </p:stCondLst>
                                        </p:cTn>
                                        <p:tgtEl>
                                          <p:spTgt spid="2">
                                            <p:txEl>
                                              <p:pRg st="2" end="2"/>
                                            </p:txEl>
                                          </p:spTgt>
                                        </p:tgtEl>
                                        <p:attrNameLst>
                                          <p:attrName>ppt_w</p:attrName>
                                        </p:attrNameLst>
                                      </p:cBhvr>
                                    </p:anim>
                                    <p:anim by="(#ppt_w*0.50)" calcmode="lin" valueType="num">
                                      <p:cBhvr>
                                        <p:cTn id="8" dur="500" decel="50000" autoRev="1" fill="hold">
                                          <p:stCondLst>
                                            <p:cond delay="0"/>
                                          </p:stCondLst>
                                        </p:cTn>
                                        <p:tgtEl>
                                          <p:spTgt spid="2">
                                            <p:txEl>
                                              <p:pRg st="2" end="2"/>
                                            </p:txEl>
                                          </p:spTgt>
                                        </p:tgtEl>
                                        <p:attrNameLst>
                                          <p:attrName>ppt_x</p:attrName>
                                        </p:attrNameLst>
                                      </p:cBhvr>
                                    </p:anim>
                                    <p:anim from="(-#ppt_h/2)" to="(#ppt_y)" calcmode="lin" valueType="num">
                                      <p:cBhvr>
                                        <p:cTn id="9" dur="1000" fill="hold">
                                          <p:stCondLst>
                                            <p:cond delay="0"/>
                                          </p:stCondLst>
                                        </p:cTn>
                                        <p:tgtEl>
                                          <p:spTgt spid="2">
                                            <p:txEl>
                                              <p:pRg st="2" end="2"/>
                                            </p:txEl>
                                          </p:spTgt>
                                        </p:tgtEl>
                                        <p:attrNameLst>
                                          <p:attrName>ppt_y</p:attrName>
                                        </p:attrNameLst>
                                      </p:cBhvr>
                                    </p:anim>
                                    <p:animRot by="21600000">
                                      <p:cBhvr>
                                        <p:cTn id="10" dur="1000" fill="hold">
                                          <p:stCondLst>
                                            <p:cond delay="0"/>
                                          </p:stCondLst>
                                        </p:cTn>
                                        <p:tgtEl>
                                          <p:spTgt spid="2">
                                            <p:txEl>
                                              <p:pRg st="2" end="2"/>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4" end="4"/>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4" end="4"/>
                                            </p:txEl>
                                          </p:spTgt>
                                        </p:tgtEl>
                                        <p:attrNameLst>
                                          <p:attrName>ppt_w</p:attrName>
                                        </p:attrNameLst>
                                      </p:cBhvr>
                                    </p:anim>
                                    <p:anim by="(#ppt_w*0.50)" calcmode="lin" valueType="num">
                                      <p:cBhvr>
                                        <p:cTn id="16" dur="500" decel="50000" autoRev="1" fill="hold">
                                          <p:stCondLst>
                                            <p:cond delay="0"/>
                                          </p:stCondLst>
                                        </p:cTn>
                                        <p:tgtEl>
                                          <p:spTgt spid="2">
                                            <p:txEl>
                                              <p:pRg st="4" end="4"/>
                                            </p:txEl>
                                          </p:spTgt>
                                        </p:tgtEl>
                                        <p:attrNameLst>
                                          <p:attrName>ppt_x</p:attrName>
                                        </p:attrNameLst>
                                      </p:cBhvr>
                                    </p:anim>
                                    <p:anim from="(-#ppt_h/2)" to="(#ppt_y)" calcmode="lin" valueType="num">
                                      <p:cBhvr>
                                        <p:cTn id="17" dur="1000" fill="hold">
                                          <p:stCondLst>
                                            <p:cond delay="0"/>
                                          </p:stCondLst>
                                        </p:cTn>
                                        <p:tgtEl>
                                          <p:spTgt spid="2">
                                            <p:txEl>
                                              <p:pRg st="4" end="4"/>
                                            </p:txEl>
                                          </p:spTgt>
                                        </p:tgtEl>
                                        <p:attrNameLst>
                                          <p:attrName>ppt_y</p:attrName>
                                        </p:attrNameLst>
                                      </p:cBhvr>
                                    </p:anim>
                                    <p:animRot by="21600000">
                                      <p:cBhvr>
                                        <p:cTn id="18" dur="1000" fill="hold">
                                          <p:stCondLst>
                                            <p:cond delay="0"/>
                                          </p:stCondLst>
                                        </p:cTn>
                                        <p:tgtEl>
                                          <p:spTgt spid="2">
                                            <p:txEl>
                                              <p:pRg st="4" end="4"/>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133600" y="1277257"/>
            <a:ext cx="7910287" cy="4318325"/>
          </a:xfrm>
          <a:prstGeom prst="rect">
            <a:avLst/>
          </a:prstGeom>
          <a:noFill/>
          <a:ln w="381000">
            <a:gradFill flip="none" rotWithShape="1">
              <a:gsLst>
                <a:gs pos="0">
                  <a:schemeClr val="accent4">
                    <a:lumMod val="67000"/>
                  </a:schemeClr>
                </a:gs>
                <a:gs pos="100000">
                  <a:schemeClr val="accent6">
                    <a:lumMod val="75000"/>
                  </a:schemeClr>
                </a:gs>
                <a:gs pos="88000">
                  <a:schemeClr val="accent4">
                    <a:lumMod val="60000"/>
                    <a:lumOff val="4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Rectangle 5"/>
          <p:cNvSpPr/>
          <p:nvPr/>
        </p:nvSpPr>
        <p:spPr>
          <a:xfrm>
            <a:off x="1451429" y="609600"/>
            <a:ext cx="9231086" cy="5660571"/>
          </a:xfrm>
          <a:prstGeom prst="rect">
            <a:avLst/>
          </a:prstGeom>
          <a:noFill/>
          <a:ln w="7620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8" name="Image 7"/>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1045373" y="217714"/>
            <a:ext cx="847417" cy="6455421"/>
          </a:xfrm>
          <a:prstGeom prst="rect">
            <a:avLst/>
          </a:prstGeom>
          <a:blipFill>
            <a:blip r:embed="rId3"/>
            <a:tile tx="0" ty="0" sx="100000" sy="100000" flip="none" algn="tl"/>
          </a:blipFill>
          <a:ln>
            <a:noFill/>
          </a:ln>
        </p:spPr>
      </p:pic>
      <p:pic>
        <p:nvPicPr>
          <p:cNvPr id="9" name="Image 8"/>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41154" y="217714"/>
            <a:ext cx="847417" cy="6455421"/>
          </a:xfrm>
          <a:prstGeom prst="rect">
            <a:avLst/>
          </a:prstGeom>
          <a:ln>
            <a:noFill/>
          </a:ln>
        </p:spPr>
      </p:pic>
      <p:sp>
        <p:nvSpPr>
          <p:cNvPr id="10" name="Espace réservé de la date 9"/>
          <p:cNvSpPr>
            <a:spLocks noGrp="1"/>
          </p:cNvSpPr>
          <p:nvPr>
            <p:ph type="dt" sz="half" idx="10"/>
          </p:nvPr>
        </p:nvSpPr>
        <p:spPr>
          <a:xfrm>
            <a:off x="1088571" y="6308010"/>
            <a:ext cx="2743200" cy="365125"/>
          </a:xfrm>
        </p:spPr>
        <p:txBody>
          <a:bodyPr/>
          <a:lstStyle/>
          <a:p>
            <a:fld id="{219F46AF-CE98-4130-8A91-402CA832041D}" type="datetime1">
              <a:rPr lang="fr-FR" sz="1800" b="1" smtClean="0"/>
              <a:t>24/11/2018</a:t>
            </a:fld>
            <a:endParaRPr lang="fr-FR" sz="1800" b="1" dirty="0"/>
          </a:p>
        </p:txBody>
      </p:sp>
      <p:sp>
        <p:nvSpPr>
          <p:cNvPr id="11" name="Espace réservé du pied de page 10"/>
          <p:cNvSpPr>
            <a:spLocks noGrp="1"/>
          </p:cNvSpPr>
          <p:nvPr>
            <p:ph type="ftr" sz="quarter" idx="11"/>
          </p:nvPr>
        </p:nvSpPr>
        <p:spPr/>
        <p:txBody>
          <a:bodyPr/>
          <a:lstStyle/>
          <a:p>
            <a:r>
              <a:rPr lang="fr-FR" sz="1600" b="1" smtClean="0"/>
              <a:t>PPS Lande Octobre 2018</a:t>
            </a:r>
            <a:endParaRPr lang="fr-FR" sz="1600" b="1" dirty="0"/>
          </a:p>
        </p:txBody>
      </p:sp>
      <p:sp>
        <p:nvSpPr>
          <p:cNvPr id="12" name="Espace réservé du numéro de diapositive 11"/>
          <p:cNvSpPr>
            <a:spLocks noGrp="1"/>
          </p:cNvSpPr>
          <p:nvPr>
            <p:ph type="sldNum" sz="quarter" idx="12"/>
          </p:nvPr>
        </p:nvSpPr>
        <p:spPr>
          <a:xfrm>
            <a:off x="8360229" y="6326929"/>
            <a:ext cx="2743200" cy="365125"/>
          </a:xfrm>
        </p:spPr>
        <p:txBody>
          <a:bodyPr/>
          <a:lstStyle/>
          <a:p>
            <a:fld id="{7D662C7A-8B65-4DEB-975D-50197EE237AB}" type="slidenum">
              <a:rPr lang="fr-FR" sz="1800" b="1" smtClean="0"/>
              <a:t>15</a:t>
            </a:fld>
            <a:endParaRPr lang="fr-FR" sz="1800" b="1" dirty="0"/>
          </a:p>
        </p:txBody>
      </p:sp>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713281" y="2795977"/>
            <a:ext cx="2664183" cy="3560373"/>
          </a:xfrm>
          <a:prstGeom prst="rect">
            <a:avLst/>
          </a:prstGeom>
        </p:spPr>
      </p:pic>
      <p:sp>
        <p:nvSpPr>
          <p:cNvPr id="2" name="Rectangle 1"/>
          <p:cNvSpPr/>
          <p:nvPr/>
        </p:nvSpPr>
        <p:spPr>
          <a:xfrm>
            <a:off x="3018972" y="1625478"/>
            <a:ext cx="6096000" cy="3416320"/>
          </a:xfrm>
          <a:prstGeom prst="rect">
            <a:avLst/>
          </a:prstGeom>
        </p:spPr>
        <p:txBody>
          <a:bodyPr>
            <a:spAutoFit/>
          </a:bodyPr>
          <a:lstStyle/>
          <a:p>
            <a:endParaRPr lang="fr-FR" dirty="0"/>
          </a:p>
          <a:p>
            <a:endParaRPr lang="fr-FR" dirty="0"/>
          </a:p>
          <a:p>
            <a:r>
              <a:rPr lang="fr-FR" sz="2000" b="1" dirty="0">
                <a:ln>
                  <a:solidFill>
                    <a:srgbClr val="FF0000"/>
                  </a:solidFill>
                </a:ln>
              </a:rPr>
              <a:t>Macron est donc nommé Ministre le 26 août 2014.</a:t>
            </a:r>
          </a:p>
          <a:p>
            <a:endParaRPr lang="fr-FR" sz="2000" b="1" dirty="0">
              <a:ln>
                <a:solidFill>
                  <a:srgbClr val="FF0000"/>
                </a:solidFill>
              </a:ln>
            </a:endParaRPr>
          </a:p>
          <a:p>
            <a:r>
              <a:rPr lang="fr-FR" sz="2000" b="1" dirty="0">
                <a:ln>
                  <a:solidFill>
                    <a:srgbClr val="FF0000"/>
                  </a:solidFill>
                </a:ln>
              </a:rPr>
              <a:t>De </a:t>
            </a:r>
            <a:r>
              <a:rPr lang="fr-FR" sz="2000" b="1" dirty="0" err="1">
                <a:ln>
                  <a:solidFill>
                    <a:srgbClr val="FF0000"/>
                  </a:solidFill>
                </a:ln>
              </a:rPr>
              <a:t>Casties</a:t>
            </a:r>
            <a:r>
              <a:rPr lang="fr-FR" sz="2000" b="1" dirty="0">
                <a:ln>
                  <a:solidFill>
                    <a:srgbClr val="FF0000"/>
                  </a:solidFill>
                </a:ln>
              </a:rPr>
              <a:t> voit Valls et lui suggère de faire un geste vis-à-vis du patronat, de redorer son blason, qu’il en serait récompensé.</a:t>
            </a:r>
          </a:p>
          <a:p>
            <a:endParaRPr lang="fr-FR" sz="2000" b="1" dirty="0">
              <a:ln>
                <a:solidFill>
                  <a:srgbClr val="FF0000"/>
                </a:solidFill>
              </a:ln>
            </a:endParaRPr>
          </a:p>
          <a:p>
            <a:r>
              <a:rPr lang="fr-FR" sz="2000" b="1" dirty="0">
                <a:ln>
                  <a:solidFill>
                    <a:srgbClr val="FF0000"/>
                  </a:solidFill>
                </a:ln>
              </a:rPr>
              <a:t>Le 27 août Valls participe à l’université d’été du MEDEF il a prononcé un discours salué par une longue « standing ovation ».</a:t>
            </a:r>
          </a:p>
        </p:txBody>
      </p:sp>
    </p:spTree>
    <p:extLst>
      <p:ext uri="{BB962C8B-B14F-4D97-AF65-F5344CB8AC3E}">
        <p14:creationId xmlns:p14="http://schemas.microsoft.com/office/powerpoint/2010/main" val="4003003814"/>
      </p:ext>
    </p:extLst>
  </p:cSld>
  <p:clrMapOvr>
    <a:masterClrMapping/>
  </p:clrMapOvr>
  <mc:AlternateContent xmlns:mc="http://schemas.openxmlformats.org/markup-compatibility/2006">
    <mc:Choice xmlns:p14="http://schemas.microsoft.com/office/powerpoint/2010/main" Requires="p14">
      <p:transition spd="slow" p14:dur="4750" advTm="7000">
        <p:circle/>
      </p:transition>
    </mc:Choice>
    <mc:Fallback>
      <p:transition spd="slow" advTm="7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2">
                                            <p:txEl>
                                              <p:pRg st="2" end="2"/>
                                            </p:txEl>
                                          </p:spTgt>
                                        </p:tgtEl>
                                        <p:attrNameLst>
                                          <p:attrName>style.visibility</p:attrName>
                                        </p:attrNameLst>
                                      </p:cBhvr>
                                      <p:to>
                                        <p:strVal val="visible"/>
                                      </p:to>
                                    </p:set>
                                    <p:anim by="(-#ppt_w*2)" calcmode="lin" valueType="num">
                                      <p:cBhvr rctx="PPT">
                                        <p:cTn id="7" dur="500" autoRev="1" fill="hold">
                                          <p:stCondLst>
                                            <p:cond delay="0"/>
                                          </p:stCondLst>
                                        </p:cTn>
                                        <p:tgtEl>
                                          <p:spTgt spid="2">
                                            <p:txEl>
                                              <p:pRg st="2" end="2"/>
                                            </p:txEl>
                                          </p:spTgt>
                                        </p:tgtEl>
                                        <p:attrNameLst>
                                          <p:attrName>ppt_w</p:attrName>
                                        </p:attrNameLst>
                                      </p:cBhvr>
                                    </p:anim>
                                    <p:anim by="(#ppt_w*0.50)" calcmode="lin" valueType="num">
                                      <p:cBhvr>
                                        <p:cTn id="8" dur="500" decel="50000" autoRev="1" fill="hold">
                                          <p:stCondLst>
                                            <p:cond delay="0"/>
                                          </p:stCondLst>
                                        </p:cTn>
                                        <p:tgtEl>
                                          <p:spTgt spid="2">
                                            <p:txEl>
                                              <p:pRg st="2" end="2"/>
                                            </p:txEl>
                                          </p:spTgt>
                                        </p:tgtEl>
                                        <p:attrNameLst>
                                          <p:attrName>ppt_x</p:attrName>
                                        </p:attrNameLst>
                                      </p:cBhvr>
                                    </p:anim>
                                    <p:anim from="(-#ppt_h/2)" to="(#ppt_y)" calcmode="lin" valueType="num">
                                      <p:cBhvr>
                                        <p:cTn id="9" dur="1000" fill="hold">
                                          <p:stCondLst>
                                            <p:cond delay="0"/>
                                          </p:stCondLst>
                                        </p:cTn>
                                        <p:tgtEl>
                                          <p:spTgt spid="2">
                                            <p:txEl>
                                              <p:pRg st="2" end="2"/>
                                            </p:txEl>
                                          </p:spTgt>
                                        </p:tgtEl>
                                        <p:attrNameLst>
                                          <p:attrName>ppt_y</p:attrName>
                                        </p:attrNameLst>
                                      </p:cBhvr>
                                    </p:anim>
                                    <p:animRot by="21600000">
                                      <p:cBhvr>
                                        <p:cTn id="10" dur="1000" fill="hold">
                                          <p:stCondLst>
                                            <p:cond delay="0"/>
                                          </p:stCondLst>
                                        </p:cTn>
                                        <p:tgtEl>
                                          <p:spTgt spid="2">
                                            <p:txEl>
                                              <p:pRg st="2" end="2"/>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4" end="4"/>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4" end="4"/>
                                            </p:txEl>
                                          </p:spTgt>
                                        </p:tgtEl>
                                        <p:attrNameLst>
                                          <p:attrName>ppt_w</p:attrName>
                                        </p:attrNameLst>
                                      </p:cBhvr>
                                    </p:anim>
                                    <p:anim by="(#ppt_w*0.50)" calcmode="lin" valueType="num">
                                      <p:cBhvr>
                                        <p:cTn id="16" dur="500" decel="50000" autoRev="1" fill="hold">
                                          <p:stCondLst>
                                            <p:cond delay="0"/>
                                          </p:stCondLst>
                                        </p:cTn>
                                        <p:tgtEl>
                                          <p:spTgt spid="2">
                                            <p:txEl>
                                              <p:pRg st="4" end="4"/>
                                            </p:txEl>
                                          </p:spTgt>
                                        </p:tgtEl>
                                        <p:attrNameLst>
                                          <p:attrName>ppt_x</p:attrName>
                                        </p:attrNameLst>
                                      </p:cBhvr>
                                    </p:anim>
                                    <p:anim from="(-#ppt_h/2)" to="(#ppt_y)" calcmode="lin" valueType="num">
                                      <p:cBhvr>
                                        <p:cTn id="17" dur="1000" fill="hold">
                                          <p:stCondLst>
                                            <p:cond delay="0"/>
                                          </p:stCondLst>
                                        </p:cTn>
                                        <p:tgtEl>
                                          <p:spTgt spid="2">
                                            <p:txEl>
                                              <p:pRg st="4" end="4"/>
                                            </p:txEl>
                                          </p:spTgt>
                                        </p:tgtEl>
                                        <p:attrNameLst>
                                          <p:attrName>ppt_y</p:attrName>
                                        </p:attrNameLst>
                                      </p:cBhvr>
                                    </p:anim>
                                    <p:animRot by="21600000">
                                      <p:cBhvr>
                                        <p:cTn id="18" dur="1000" fill="hold">
                                          <p:stCondLst>
                                            <p:cond delay="0"/>
                                          </p:stCondLst>
                                        </p:cTn>
                                        <p:tgtEl>
                                          <p:spTgt spid="2">
                                            <p:txEl>
                                              <p:pRg st="4" end="4"/>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6" end="6"/>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6" end="6"/>
                                            </p:txEl>
                                          </p:spTgt>
                                        </p:tgtEl>
                                        <p:attrNameLst>
                                          <p:attrName>ppt_w</p:attrName>
                                        </p:attrNameLst>
                                      </p:cBhvr>
                                    </p:anim>
                                    <p:anim by="(#ppt_w*0.50)" calcmode="lin" valueType="num">
                                      <p:cBhvr>
                                        <p:cTn id="24" dur="500" decel="50000" autoRev="1" fill="hold">
                                          <p:stCondLst>
                                            <p:cond delay="0"/>
                                          </p:stCondLst>
                                        </p:cTn>
                                        <p:tgtEl>
                                          <p:spTgt spid="2">
                                            <p:txEl>
                                              <p:pRg st="6" end="6"/>
                                            </p:txEl>
                                          </p:spTgt>
                                        </p:tgtEl>
                                        <p:attrNameLst>
                                          <p:attrName>ppt_x</p:attrName>
                                        </p:attrNameLst>
                                      </p:cBhvr>
                                    </p:anim>
                                    <p:anim from="(-#ppt_h/2)" to="(#ppt_y)" calcmode="lin" valueType="num">
                                      <p:cBhvr>
                                        <p:cTn id="25" dur="1000" fill="hold">
                                          <p:stCondLst>
                                            <p:cond delay="0"/>
                                          </p:stCondLst>
                                        </p:cTn>
                                        <p:tgtEl>
                                          <p:spTgt spid="2">
                                            <p:txEl>
                                              <p:pRg st="6" end="6"/>
                                            </p:txEl>
                                          </p:spTgt>
                                        </p:tgtEl>
                                        <p:attrNameLst>
                                          <p:attrName>ppt_y</p:attrName>
                                        </p:attrNameLst>
                                      </p:cBhvr>
                                    </p:anim>
                                    <p:animRot by="21600000">
                                      <p:cBhvr>
                                        <p:cTn id="26" dur="1000" fill="hold">
                                          <p:stCondLst>
                                            <p:cond delay="0"/>
                                          </p:stCondLst>
                                        </p:cTn>
                                        <p:tgtEl>
                                          <p:spTgt spid="2">
                                            <p:txEl>
                                              <p:pRg st="6" end="6"/>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133600" y="1277257"/>
            <a:ext cx="7910287" cy="4318325"/>
          </a:xfrm>
          <a:prstGeom prst="rect">
            <a:avLst/>
          </a:prstGeom>
          <a:noFill/>
          <a:ln w="381000">
            <a:gradFill flip="none" rotWithShape="1">
              <a:gsLst>
                <a:gs pos="0">
                  <a:schemeClr val="accent4">
                    <a:lumMod val="67000"/>
                  </a:schemeClr>
                </a:gs>
                <a:gs pos="100000">
                  <a:schemeClr val="accent6">
                    <a:lumMod val="75000"/>
                  </a:schemeClr>
                </a:gs>
                <a:gs pos="88000">
                  <a:schemeClr val="accent4">
                    <a:lumMod val="60000"/>
                    <a:lumOff val="4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Rectangle 5"/>
          <p:cNvSpPr/>
          <p:nvPr/>
        </p:nvSpPr>
        <p:spPr>
          <a:xfrm>
            <a:off x="1451429" y="609600"/>
            <a:ext cx="9231086" cy="5660571"/>
          </a:xfrm>
          <a:prstGeom prst="rect">
            <a:avLst/>
          </a:prstGeom>
          <a:noFill/>
          <a:ln w="7620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8" name="Image 7"/>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1045373" y="217714"/>
            <a:ext cx="847417" cy="6455421"/>
          </a:xfrm>
          <a:prstGeom prst="rect">
            <a:avLst/>
          </a:prstGeom>
          <a:blipFill>
            <a:blip r:embed="rId3"/>
            <a:tile tx="0" ty="0" sx="100000" sy="100000" flip="none" algn="tl"/>
          </a:blipFill>
          <a:ln>
            <a:noFill/>
          </a:ln>
        </p:spPr>
      </p:pic>
      <p:pic>
        <p:nvPicPr>
          <p:cNvPr id="9" name="Image 8"/>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41154" y="217714"/>
            <a:ext cx="847417" cy="6455421"/>
          </a:xfrm>
          <a:prstGeom prst="rect">
            <a:avLst/>
          </a:prstGeom>
          <a:ln>
            <a:noFill/>
          </a:ln>
        </p:spPr>
      </p:pic>
      <p:sp>
        <p:nvSpPr>
          <p:cNvPr id="10" name="Espace réservé de la date 9"/>
          <p:cNvSpPr>
            <a:spLocks noGrp="1"/>
          </p:cNvSpPr>
          <p:nvPr>
            <p:ph type="dt" sz="half" idx="10"/>
          </p:nvPr>
        </p:nvSpPr>
        <p:spPr>
          <a:xfrm>
            <a:off x="1088571" y="6308010"/>
            <a:ext cx="2743200" cy="365125"/>
          </a:xfrm>
        </p:spPr>
        <p:txBody>
          <a:bodyPr/>
          <a:lstStyle/>
          <a:p>
            <a:fld id="{D218E630-95F3-491C-BC5E-927D9C6FDC75}" type="datetime1">
              <a:rPr lang="fr-FR" sz="1800" b="1" smtClean="0"/>
              <a:t>24/11/2018</a:t>
            </a:fld>
            <a:endParaRPr lang="fr-FR" sz="1800" b="1" dirty="0"/>
          </a:p>
        </p:txBody>
      </p:sp>
      <p:sp>
        <p:nvSpPr>
          <p:cNvPr id="11" name="Espace réservé du pied de page 10"/>
          <p:cNvSpPr>
            <a:spLocks noGrp="1"/>
          </p:cNvSpPr>
          <p:nvPr>
            <p:ph type="ftr" sz="quarter" idx="11"/>
          </p:nvPr>
        </p:nvSpPr>
        <p:spPr/>
        <p:txBody>
          <a:bodyPr/>
          <a:lstStyle/>
          <a:p>
            <a:r>
              <a:rPr lang="fr-FR" sz="1600" b="1" smtClean="0"/>
              <a:t>PPS Lande Octobre 2018</a:t>
            </a:r>
            <a:endParaRPr lang="fr-FR" sz="1600" b="1" dirty="0"/>
          </a:p>
        </p:txBody>
      </p:sp>
      <p:sp>
        <p:nvSpPr>
          <p:cNvPr id="12" name="Espace réservé du numéro de diapositive 11"/>
          <p:cNvSpPr>
            <a:spLocks noGrp="1"/>
          </p:cNvSpPr>
          <p:nvPr>
            <p:ph type="sldNum" sz="quarter" idx="12"/>
          </p:nvPr>
        </p:nvSpPr>
        <p:spPr>
          <a:xfrm>
            <a:off x="8360229" y="6326929"/>
            <a:ext cx="2743200" cy="365125"/>
          </a:xfrm>
        </p:spPr>
        <p:txBody>
          <a:bodyPr/>
          <a:lstStyle/>
          <a:p>
            <a:fld id="{7D662C7A-8B65-4DEB-975D-50197EE237AB}" type="slidenum">
              <a:rPr lang="fr-FR" sz="1800" b="1" smtClean="0"/>
              <a:t>16</a:t>
            </a:fld>
            <a:endParaRPr lang="fr-FR" sz="1800" b="1" dirty="0"/>
          </a:p>
        </p:txBody>
      </p:sp>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713281" y="2795977"/>
            <a:ext cx="2664183" cy="3560373"/>
          </a:xfrm>
          <a:prstGeom prst="rect">
            <a:avLst/>
          </a:prstGeom>
        </p:spPr>
      </p:pic>
      <p:sp>
        <p:nvSpPr>
          <p:cNvPr id="2" name="Rectangle 1"/>
          <p:cNvSpPr/>
          <p:nvPr/>
        </p:nvSpPr>
        <p:spPr>
          <a:xfrm>
            <a:off x="3254423" y="1604279"/>
            <a:ext cx="6096000" cy="3139321"/>
          </a:xfrm>
          <a:prstGeom prst="rect">
            <a:avLst/>
          </a:prstGeom>
        </p:spPr>
        <p:txBody>
          <a:bodyPr>
            <a:spAutoFit/>
          </a:bodyPr>
          <a:lstStyle/>
          <a:p>
            <a:endParaRPr lang="fr-FR" dirty="0"/>
          </a:p>
          <a:p>
            <a:endParaRPr lang="fr-FR" sz="2000" b="1" dirty="0">
              <a:ln>
                <a:solidFill>
                  <a:srgbClr val="FF0000"/>
                </a:solidFill>
              </a:ln>
            </a:endParaRPr>
          </a:p>
          <a:p>
            <a:r>
              <a:rPr lang="fr-FR" sz="2000" b="1" dirty="0">
                <a:ln>
                  <a:solidFill>
                    <a:srgbClr val="FF0000"/>
                  </a:solidFill>
                </a:ln>
              </a:rPr>
              <a:t>Les financiers ont réussi leur coup.</a:t>
            </a:r>
          </a:p>
          <a:p>
            <a:endParaRPr lang="fr-FR" sz="2000" b="1" dirty="0">
              <a:ln>
                <a:solidFill>
                  <a:srgbClr val="FF0000"/>
                </a:solidFill>
              </a:ln>
            </a:endParaRPr>
          </a:p>
          <a:p>
            <a:r>
              <a:rPr lang="fr-FR" sz="2000" b="1" dirty="0">
                <a:ln>
                  <a:solidFill>
                    <a:srgbClr val="FF0000"/>
                  </a:solidFill>
                </a:ln>
              </a:rPr>
              <a:t>Leur prodige est à leurs bottes, il n’y a plus qu’à manipuler la  marionnette.  </a:t>
            </a:r>
          </a:p>
          <a:p>
            <a:endParaRPr lang="fr-FR" sz="2000" b="1" dirty="0">
              <a:ln>
                <a:solidFill>
                  <a:srgbClr val="FF0000"/>
                </a:solidFill>
              </a:ln>
            </a:endParaRPr>
          </a:p>
          <a:p>
            <a:r>
              <a:rPr lang="fr-FR" sz="2000" b="1" dirty="0">
                <a:ln>
                  <a:solidFill>
                    <a:srgbClr val="FF0000"/>
                  </a:solidFill>
                </a:ln>
              </a:rPr>
              <a:t>Le patronat est satisfait mais le trouve encore trop timide dans ses réformes, ils le poussent à faire la loi «Macron2 ».</a:t>
            </a:r>
          </a:p>
        </p:txBody>
      </p:sp>
    </p:spTree>
    <p:extLst>
      <p:ext uri="{BB962C8B-B14F-4D97-AF65-F5344CB8AC3E}">
        <p14:creationId xmlns:p14="http://schemas.microsoft.com/office/powerpoint/2010/main" val="744412499"/>
      </p:ext>
    </p:extLst>
  </p:cSld>
  <p:clrMapOvr>
    <a:masterClrMapping/>
  </p:clrMapOvr>
  <mc:AlternateContent xmlns:mc="http://schemas.openxmlformats.org/markup-compatibility/2006">
    <mc:Choice xmlns:p14="http://schemas.microsoft.com/office/powerpoint/2010/main" Requires="p14">
      <p:transition spd="slow" p14:dur="4750" advTm="7000">
        <p:circle/>
      </p:transition>
    </mc:Choice>
    <mc:Fallback>
      <p:transition spd="slow" advTm="7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2">
                                            <p:txEl>
                                              <p:pRg st="2" end="2"/>
                                            </p:txEl>
                                          </p:spTgt>
                                        </p:tgtEl>
                                        <p:attrNameLst>
                                          <p:attrName>style.visibility</p:attrName>
                                        </p:attrNameLst>
                                      </p:cBhvr>
                                      <p:to>
                                        <p:strVal val="visible"/>
                                      </p:to>
                                    </p:set>
                                    <p:anim by="(-#ppt_w*2)" calcmode="lin" valueType="num">
                                      <p:cBhvr rctx="PPT">
                                        <p:cTn id="7" dur="500" autoRev="1" fill="hold">
                                          <p:stCondLst>
                                            <p:cond delay="0"/>
                                          </p:stCondLst>
                                        </p:cTn>
                                        <p:tgtEl>
                                          <p:spTgt spid="2">
                                            <p:txEl>
                                              <p:pRg st="2" end="2"/>
                                            </p:txEl>
                                          </p:spTgt>
                                        </p:tgtEl>
                                        <p:attrNameLst>
                                          <p:attrName>ppt_w</p:attrName>
                                        </p:attrNameLst>
                                      </p:cBhvr>
                                    </p:anim>
                                    <p:anim by="(#ppt_w*0.50)" calcmode="lin" valueType="num">
                                      <p:cBhvr>
                                        <p:cTn id="8" dur="500" decel="50000" autoRev="1" fill="hold">
                                          <p:stCondLst>
                                            <p:cond delay="0"/>
                                          </p:stCondLst>
                                        </p:cTn>
                                        <p:tgtEl>
                                          <p:spTgt spid="2">
                                            <p:txEl>
                                              <p:pRg st="2" end="2"/>
                                            </p:txEl>
                                          </p:spTgt>
                                        </p:tgtEl>
                                        <p:attrNameLst>
                                          <p:attrName>ppt_x</p:attrName>
                                        </p:attrNameLst>
                                      </p:cBhvr>
                                    </p:anim>
                                    <p:anim from="(-#ppt_h/2)" to="(#ppt_y)" calcmode="lin" valueType="num">
                                      <p:cBhvr>
                                        <p:cTn id="9" dur="1000" fill="hold">
                                          <p:stCondLst>
                                            <p:cond delay="0"/>
                                          </p:stCondLst>
                                        </p:cTn>
                                        <p:tgtEl>
                                          <p:spTgt spid="2">
                                            <p:txEl>
                                              <p:pRg st="2" end="2"/>
                                            </p:txEl>
                                          </p:spTgt>
                                        </p:tgtEl>
                                        <p:attrNameLst>
                                          <p:attrName>ppt_y</p:attrName>
                                        </p:attrNameLst>
                                      </p:cBhvr>
                                    </p:anim>
                                    <p:animRot by="21600000">
                                      <p:cBhvr>
                                        <p:cTn id="10" dur="1000" fill="hold">
                                          <p:stCondLst>
                                            <p:cond delay="0"/>
                                          </p:stCondLst>
                                        </p:cTn>
                                        <p:tgtEl>
                                          <p:spTgt spid="2">
                                            <p:txEl>
                                              <p:pRg st="2" end="2"/>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4" end="4"/>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4" end="4"/>
                                            </p:txEl>
                                          </p:spTgt>
                                        </p:tgtEl>
                                        <p:attrNameLst>
                                          <p:attrName>ppt_w</p:attrName>
                                        </p:attrNameLst>
                                      </p:cBhvr>
                                    </p:anim>
                                    <p:anim by="(#ppt_w*0.50)" calcmode="lin" valueType="num">
                                      <p:cBhvr>
                                        <p:cTn id="16" dur="500" decel="50000" autoRev="1" fill="hold">
                                          <p:stCondLst>
                                            <p:cond delay="0"/>
                                          </p:stCondLst>
                                        </p:cTn>
                                        <p:tgtEl>
                                          <p:spTgt spid="2">
                                            <p:txEl>
                                              <p:pRg st="4" end="4"/>
                                            </p:txEl>
                                          </p:spTgt>
                                        </p:tgtEl>
                                        <p:attrNameLst>
                                          <p:attrName>ppt_x</p:attrName>
                                        </p:attrNameLst>
                                      </p:cBhvr>
                                    </p:anim>
                                    <p:anim from="(-#ppt_h/2)" to="(#ppt_y)" calcmode="lin" valueType="num">
                                      <p:cBhvr>
                                        <p:cTn id="17" dur="1000" fill="hold">
                                          <p:stCondLst>
                                            <p:cond delay="0"/>
                                          </p:stCondLst>
                                        </p:cTn>
                                        <p:tgtEl>
                                          <p:spTgt spid="2">
                                            <p:txEl>
                                              <p:pRg st="4" end="4"/>
                                            </p:txEl>
                                          </p:spTgt>
                                        </p:tgtEl>
                                        <p:attrNameLst>
                                          <p:attrName>ppt_y</p:attrName>
                                        </p:attrNameLst>
                                      </p:cBhvr>
                                    </p:anim>
                                    <p:animRot by="21600000">
                                      <p:cBhvr>
                                        <p:cTn id="18" dur="1000" fill="hold">
                                          <p:stCondLst>
                                            <p:cond delay="0"/>
                                          </p:stCondLst>
                                        </p:cTn>
                                        <p:tgtEl>
                                          <p:spTgt spid="2">
                                            <p:txEl>
                                              <p:pRg st="4" end="4"/>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6" end="6"/>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6" end="6"/>
                                            </p:txEl>
                                          </p:spTgt>
                                        </p:tgtEl>
                                        <p:attrNameLst>
                                          <p:attrName>ppt_w</p:attrName>
                                        </p:attrNameLst>
                                      </p:cBhvr>
                                    </p:anim>
                                    <p:anim by="(#ppt_w*0.50)" calcmode="lin" valueType="num">
                                      <p:cBhvr>
                                        <p:cTn id="24" dur="500" decel="50000" autoRev="1" fill="hold">
                                          <p:stCondLst>
                                            <p:cond delay="0"/>
                                          </p:stCondLst>
                                        </p:cTn>
                                        <p:tgtEl>
                                          <p:spTgt spid="2">
                                            <p:txEl>
                                              <p:pRg st="6" end="6"/>
                                            </p:txEl>
                                          </p:spTgt>
                                        </p:tgtEl>
                                        <p:attrNameLst>
                                          <p:attrName>ppt_x</p:attrName>
                                        </p:attrNameLst>
                                      </p:cBhvr>
                                    </p:anim>
                                    <p:anim from="(-#ppt_h/2)" to="(#ppt_y)" calcmode="lin" valueType="num">
                                      <p:cBhvr>
                                        <p:cTn id="25" dur="1000" fill="hold">
                                          <p:stCondLst>
                                            <p:cond delay="0"/>
                                          </p:stCondLst>
                                        </p:cTn>
                                        <p:tgtEl>
                                          <p:spTgt spid="2">
                                            <p:txEl>
                                              <p:pRg st="6" end="6"/>
                                            </p:txEl>
                                          </p:spTgt>
                                        </p:tgtEl>
                                        <p:attrNameLst>
                                          <p:attrName>ppt_y</p:attrName>
                                        </p:attrNameLst>
                                      </p:cBhvr>
                                    </p:anim>
                                    <p:animRot by="21600000">
                                      <p:cBhvr>
                                        <p:cTn id="26" dur="1000" fill="hold">
                                          <p:stCondLst>
                                            <p:cond delay="0"/>
                                          </p:stCondLst>
                                        </p:cTn>
                                        <p:tgtEl>
                                          <p:spTgt spid="2">
                                            <p:txEl>
                                              <p:pRg st="6" end="6"/>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133600" y="1277257"/>
            <a:ext cx="7910287" cy="4318325"/>
          </a:xfrm>
          <a:prstGeom prst="rect">
            <a:avLst/>
          </a:prstGeom>
          <a:noFill/>
          <a:ln w="381000">
            <a:gradFill flip="none" rotWithShape="1">
              <a:gsLst>
                <a:gs pos="0">
                  <a:schemeClr val="accent4">
                    <a:lumMod val="67000"/>
                  </a:schemeClr>
                </a:gs>
                <a:gs pos="100000">
                  <a:schemeClr val="accent6">
                    <a:lumMod val="75000"/>
                  </a:schemeClr>
                </a:gs>
                <a:gs pos="88000">
                  <a:schemeClr val="accent4">
                    <a:lumMod val="60000"/>
                    <a:lumOff val="4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Rectangle 5"/>
          <p:cNvSpPr/>
          <p:nvPr/>
        </p:nvSpPr>
        <p:spPr>
          <a:xfrm>
            <a:off x="1451429" y="609600"/>
            <a:ext cx="9231086" cy="5660571"/>
          </a:xfrm>
          <a:prstGeom prst="rect">
            <a:avLst/>
          </a:prstGeom>
          <a:noFill/>
          <a:ln w="7620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8" name="Image 7"/>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1045373" y="217714"/>
            <a:ext cx="847417" cy="6455421"/>
          </a:xfrm>
          <a:prstGeom prst="rect">
            <a:avLst/>
          </a:prstGeom>
          <a:blipFill>
            <a:blip r:embed="rId3"/>
            <a:tile tx="0" ty="0" sx="100000" sy="100000" flip="none" algn="tl"/>
          </a:blipFill>
          <a:ln>
            <a:noFill/>
          </a:ln>
        </p:spPr>
      </p:pic>
      <p:pic>
        <p:nvPicPr>
          <p:cNvPr id="9" name="Image 8"/>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41154" y="217714"/>
            <a:ext cx="847417" cy="6455421"/>
          </a:xfrm>
          <a:prstGeom prst="rect">
            <a:avLst/>
          </a:prstGeom>
          <a:ln>
            <a:noFill/>
          </a:ln>
        </p:spPr>
      </p:pic>
      <p:sp>
        <p:nvSpPr>
          <p:cNvPr id="10" name="Espace réservé de la date 9"/>
          <p:cNvSpPr>
            <a:spLocks noGrp="1"/>
          </p:cNvSpPr>
          <p:nvPr>
            <p:ph type="dt" sz="half" idx="10"/>
          </p:nvPr>
        </p:nvSpPr>
        <p:spPr>
          <a:xfrm>
            <a:off x="1088571" y="6308010"/>
            <a:ext cx="2743200" cy="365125"/>
          </a:xfrm>
        </p:spPr>
        <p:txBody>
          <a:bodyPr/>
          <a:lstStyle/>
          <a:p>
            <a:fld id="{099D45A9-F77A-47BF-85F3-D7501ABAB5B5}" type="datetime1">
              <a:rPr lang="fr-FR" sz="1800" b="1" smtClean="0"/>
              <a:t>24/11/2018</a:t>
            </a:fld>
            <a:endParaRPr lang="fr-FR" sz="1800" b="1" dirty="0"/>
          </a:p>
        </p:txBody>
      </p:sp>
      <p:sp>
        <p:nvSpPr>
          <p:cNvPr id="11" name="Espace réservé du pied de page 10"/>
          <p:cNvSpPr>
            <a:spLocks noGrp="1"/>
          </p:cNvSpPr>
          <p:nvPr>
            <p:ph type="ftr" sz="quarter" idx="11"/>
          </p:nvPr>
        </p:nvSpPr>
        <p:spPr/>
        <p:txBody>
          <a:bodyPr/>
          <a:lstStyle/>
          <a:p>
            <a:r>
              <a:rPr lang="fr-FR" sz="1600" b="1" smtClean="0"/>
              <a:t>PPS Lande Octobre 2018</a:t>
            </a:r>
            <a:endParaRPr lang="fr-FR" sz="1600" b="1" dirty="0"/>
          </a:p>
        </p:txBody>
      </p:sp>
      <p:sp>
        <p:nvSpPr>
          <p:cNvPr id="12" name="Espace réservé du numéro de diapositive 11"/>
          <p:cNvSpPr>
            <a:spLocks noGrp="1"/>
          </p:cNvSpPr>
          <p:nvPr>
            <p:ph type="sldNum" sz="quarter" idx="12"/>
          </p:nvPr>
        </p:nvSpPr>
        <p:spPr>
          <a:xfrm>
            <a:off x="8360229" y="6326929"/>
            <a:ext cx="2743200" cy="365125"/>
          </a:xfrm>
        </p:spPr>
        <p:txBody>
          <a:bodyPr/>
          <a:lstStyle/>
          <a:p>
            <a:fld id="{7D662C7A-8B65-4DEB-975D-50197EE237AB}" type="slidenum">
              <a:rPr lang="fr-FR" sz="1800" b="1" smtClean="0"/>
              <a:t>17</a:t>
            </a:fld>
            <a:endParaRPr lang="fr-FR" sz="1800" b="1" dirty="0"/>
          </a:p>
        </p:txBody>
      </p:sp>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713281" y="2795977"/>
            <a:ext cx="2664183" cy="3560373"/>
          </a:xfrm>
          <a:prstGeom prst="rect">
            <a:avLst/>
          </a:prstGeom>
        </p:spPr>
      </p:pic>
      <p:sp>
        <p:nvSpPr>
          <p:cNvPr id="2" name="Rectangle 1"/>
          <p:cNvSpPr/>
          <p:nvPr/>
        </p:nvSpPr>
        <p:spPr>
          <a:xfrm>
            <a:off x="3192213" y="1370036"/>
            <a:ext cx="6096000" cy="3785652"/>
          </a:xfrm>
          <a:prstGeom prst="rect">
            <a:avLst/>
          </a:prstGeom>
        </p:spPr>
        <p:txBody>
          <a:bodyPr>
            <a:spAutoFit/>
          </a:bodyPr>
          <a:lstStyle/>
          <a:p>
            <a:endParaRPr lang="fr-FR" sz="2000" b="1" dirty="0">
              <a:ln>
                <a:solidFill>
                  <a:srgbClr val="FF0000"/>
                </a:solidFill>
              </a:ln>
            </a:endParaRPr>
          </a:p>
          <a:p>
            <a:endParaRPr lang="fr-FR" sz="2000" b="1" dirty="0">
              <a:ln>
                <a:solidFill>
                  <a:srgbClr val="FF0000"/>
                </a:solidFill>
              </a:ln>
            </a:endParaRPr>
          </a:p>
          <a:p>
            <a:r>
              <a:rPr lang="fr-FR" sz="2000" b="1" dirty="0">
                <a:ln>
                  <a:solidFill>
                    <a:srgbClr val="FF0000"/>
                  </a:solidFill>
                </a:ln>
              </a:rPr>
              <a:t>Mais Valls s’y oppose et donne le projet de réforme à Myriam El </a:t>
            </a:r>
            <a:r>
              <a:rPr lang="fr-FR" sz="2000" b="1" dirty="0" err="1">
                <a:ln>
                  <a:solidFill>
                    <a:srgbClr val="FF0000"/>
                  </a:solidFill>
                </a:ln>
              </a:rPr>
              <a:t>Khomri</a:t>
            </a:r>
            <a:r>
              <a:rPr lang="fr-FR" sz="2000" b="1" dirty="0">
                <a:ln>
                  <a:solidFill>
                    <a:srgbClr val="FF0000"/>
                  </a:solidFill>
                </a:ln>
              </a:rPr>
              <a:t>. Les financiers sont furieux contre Valls et décident sa perte, Valls l'a trahi. Cependant Macron réussi à inclure dans la loi : la réécriture du licenciement économique et le plafonnement des indemnités prud’homales.</a:t>
            </a:r>
          </a:p>
          <a:p>
            <a:endParaRPr lang="fr-FR" sz="2000" b="1" dirty="0">
              <a:ln>
                <a:solidFill>
                  <a:srgbClr val="FF0000"/>
                </a:solidFill>
              </a:ln>
            </a:endParaRPr>
          </a:p>
          <a:p>
            <a:r>
              <a:rPr lang="fr-FR" sz="2000" b="1" dirty="0">
                <a:ln>
                  <a:solidFill>
                    <a:srgbClr val="FF0000"/>
                  </a:solidFill>
                </a:ln>
              </a:rPr>
              <a:t>Valls rétrograde Macron dans l’ordre protocolaire du gouvernement à l’occasion du remaniement réduit de février 2016. </a:t>
            </a:r>
          </a:p>
        </p:txBody>
      </p:sp>
    </p:spTree>
    <p:extLst>
      <p:ext uri="{BB962C8B-B14F-4D97-AF65-F5344CB8AC3E}">
        <p14:creationId xmlns:p14="http://schemas.microsoft.com/office/powerpoint/2010/main" val="2795845087"/>
      </p:ext>
    </p:extLst>
  </p:cSld>
  <p:clrMapOvr>
    <a:masterClrMapping/>
  </p:clrMapOvr>
  <mc:AlternateContent xmlns:mc="http://schemas.openxmlformats.org/markup-compatibility/2006">
    <mc:Choice xmlns:p14="http://schemas.microsoft.com/office/powerpoint/2010/main" Requires="p14">
      <p:transition spd="slow" p14:dur="4750" advTm="7000">
        <p:circle/>
      </p:transition>
    </mc:Choice>
    <mc:Fallback>
      <p:transition spd="slow" advTm="7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2">
                                            <p:txEl>
                                              <p:pRg st="2" end="2"/>
                                            </p:txEl>
                                          </p:spTgt>
                                        </p:tgtEl>
                                        <p:attrNameLst>
                                          <p:attrName>style.visibility</p:attrName>
                                        </p:attrNameLst>
                                      </p:cBhvr>
                                      <p:to>
                                        <p:strVal val="visible"/>
                                      </p:to>
                                    </p:set>
                                    <p:anim by="(-#ppt_w*2)" calcmode="lin" valueType="num">
                                      <p:cBhvr rctx="PPT">
                                        <p:cTn id="7" dur="500" autoRev="1" fill="hold">
                                          <p:stCondLst>
                                            <p:cond delay="0"/>
                                          </p:stCondLst>
                                        </p:cTn>
                                        <p:tgtEl>
                                          <p:spTgt spid="2">
                                            <p:txEl>
                                              <p:pRg st="2" end="2"/>
                                            </p:txEl>
                                          </p:spTgt>
                                        </p:tgtEl>
                                        <p:attrNameLst>
                                          <p:attrName>ppt_w</p:attrName>
                                        </p:attrNameLst>
                                      </p:cBhvr>
                                    </p:anim>
                                    <p:anim by="(#ppt_w*0.50)" calcmode="lin" valueType="num">
                                      <p:cBhvr>
                                        <p:cTn id="8" dur="500" decel="50000" autoRev="1" fill="hold">
                                          <p:stCondLst>
                                            <p:cond delay="0"/>
                                          </p:stCondLst>
                                        </p:cTn>
                                        <p:tgtEl>
                                          <p:spTgt spid="2">
                                            <p:txEl>
                                              <p:pRg st="2" end="2"/>
                                            </p:txEl>
                                          </p:spTgt>
                                        </p:tgtEl>
                                        <p:attrNameLst>
                                          <p:attrName>ppt_x</p:attrName>
                                        </p:attrNameLst>
                                      </p:cBhvr>
                                    </p:anim>
                                    <p:anim from="(-#ppt_h/2)" to="(#ppt_y)" calcmode="lin" valueType="num">
                                      <p:cBhvr>
                                        <p:cTn id="9" dur="1000" fill="hold">
                                          <p:stCondLst>
                                            <p:cond delay="0"/>
                                          </p:stCondLst>
                                        </p:cTn>
                                        <p:tgtEl>
                                          <p:spTgt spid="2">
                                            <p:txEl>
                                              <p:pRg st="2" end="2"/>
                                            </p:txEl>
                                          </p:spTgt>
                                        </p:tgtEl>
                                        <p:attrNameLst>
                                          <p:attrName>ppt_y</p:attrName>
                                        </p:attrNameLst>
                                      </p:cBhvr>
                                    </p:anim>
                                    <p:animRot by="21600000">
                                      <p:cBhvr>
                                        <p:cTn id="10" dur="1000" fill="hold">
                                          <p:stCondLst>
                                            <p:cond delay="0"/>
                                          </p:stCondLst>
                                        </p:cTn>
                                        <p:tgtEl>
                                          <p:spTgt spid="2">
                                            <p:txEl>
                                              <p:pRg st="2" end="2"/>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4" end="4"/>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4" end="4"/>
                                            </p:txEl>
                                          </p:spTgt>
                                        </p:tgtEl>
                                        <p:attrNameLst>
                                          <p:attrName>ppt_w</p:attrName>
                                        </p:attrNameLst>
                                      </p:cBhvr>
                                    </p:anim>
                                    <p:anim by="(#ppt_w*0.50)" calcmode="lin" valueType="num">
                                      <p:cBhvr>
                                        <p:cTn id="16" dur="500" decel="50000" autoRev="1" fill="hold">
                                          <p:stCondLst>
                                            <p:cond delay="0"/>
                                          </p:stCondLst>
                                        </p:cTn>
                                        <p:tgtEl>
                                          <p:spTgt spid="2">
                                            <p:txEl>
                                              <p:pRg st="4" end="4"/>
                                            </p:txEl>
                                          </p:spTgt>
                                        </p:tgtEl>
                                        <p:attrNameLst>
                                          <p:attrName>ppt_x</p:attrName>
                                        </p:attrNameLst>
                                      </p:cBhvr>
                                    </p:anim>
                                    <p:anim from="(-#ppt_h/2)" to="(#ppt_y)" calcmode="lin" valueType="num">
                                      <p:cBhvr>
                                        <p:cTn id="17" dur="1000" fill="hold">
                                          <p:stCondLst>
                                            <p:cond delay="0"/>
                                          </p:stCondLst>
                                        </p:cTn>
                                        <p:tgtEl>
                                          <p:spTgt spid="2">
                                            <p:txEl>
                                              <p:pRg st="4" end="4"/>
                                            </p:txEl>
                                          </p:spTgt>
                                        </p:tgtEl>
                                        <p:attrNameLst>
                                          <p:attrName>ppt_y</p:attrName>
                                        </p:attrNameLst>
                                      </p:cBhvr>
                                    </p:anim>
                                    <p:animRot by="21600000">
                                      <p:cBhvr>
                                        <p:cTn id="18" dur="1000" fill="hold">
                                          <p:stCondLst>
                                            <p:cond delay="0"/>
                                          </p:stCondLst>
                                        </p:cTn>
                                        <p:tgtEl>
                                          <p:spTgt spid="2">
                                            <p:txEl>
                                              <p:pRg st="4" end="4"/>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133600" y="1277257"/>
            <a:ext cx="7910287" cy="4354286"/>
          </a:xfrm>
          <a:prstGeom prst="rect">
            <a:avLst/>
          </a:prstGeom>
          <a:noFill/>
          <a:ln w="381000">
            <a:gradFill flip="none" rotWithShape="1">
              <a:gsLst>
                <a:gs pos="0">
                  <a:schemeClr val="accent4">
                    <a:lumMod val="67000"/>
                  </a:schemeClr>
                </a:gs>
                <a:gs pos="100000">
                  <a:schemeClr val="accent6">
                    <a:lumMod val="75000"/>
                  </a:schemeClr>
                </a:gs>
                <a:gs pos="88000">
                  <a:schemeClr val="accent4">
                    <a:lumMod val="60000"/>
                    <a:lumOff val="4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Rectangle 5"/>
          <p:cNvSpPr/>
          <p:nvPr/>
        </p:nvSpPr>
        <p:spPr>
          <a:xfrm>
            <a:off x="1451429" y="609600"/>
            <a:ext cx="9231086" cy="5660571"/>
          </a:xfrm>
          <a:prstGeom prst="rect">
            <a:avLst/>
          </a:prstGeom>
          <a:noFill/>
          <a:ln w="7620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8" name="Image 7"/>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1045373" y="217714"/>
            <a:ext cx="847417" cy="6455421"/>
          </a:xfrm>
          <a:prstGeom prst="rect">
            <a:avLst/>
          </a:prstGeom>
          <a:ln>
            <a:noFill/>
          </a:ln>
        </p:spPr>
      </p:pic>
      <p:pic>
        <p:nvPicPr>
          <p:cNvPr id="9" name="Image 8"/>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41154" y="217714"/>
            <a:ext cx="847417" cy="6455421"/>
          </a:xfrm>
          <a:prstGeom prst="rect">
            <a:avLst/>
          </a:prstGeom>
          <a:ln>
            <a:noFill/>
          </a:ln>
        </p:spPr>
      </p:pic>
      <p:sp>
        <p:nvSpPr>
          <p:cNvPr id="10" name="Espace réservé de la date 9"/>
          <p:cNvSpPr>
            <a:spLocks noGrp="1"/>
          </p:cNvSpPr>
          <p:nvPr>
            <p:ph type="dt" sz="half" idx="10"/>
          </p:nvPr>
        </p:nvSpPr>
        <p:spPr>
          <a:xfrm>
            <a:off x="1088571" y="6308010"/>
            <a:ext cx="2743200" cy="365125"/>
          </a:xfrm>
        </p:spPr>
        <p:txBody>
          <a:bodyPr/>
          <a:lstStyle/>
          <a:p>
            <a:fld id="{4B784E89-16B8-4654-9389-C513DC274D33}" type="datetime1">
              <a:rPr lang="fr-FR" sz="1800" b="1" smtClean="0"/>
              <a:t>24/11/2018</a:t>
            </a:fld>
            <a:endParaRPr lang="fr-FR" sz="1800" b="1" dirty="0"/>
          </a:p>
        </p:txBody>
      </p:sp>
      <p:sp>
        <p:nvSpPr>
          <p:cNvPr id="11" name="Espace réservé du pied de page 10"/>
          <p:cNvSpPr>
            <a:spLocks noGrp="1"/>
          </p:cNvSpPr>
          <p:nvPr>
            <p:ph type="ftr" sz="quarter" idx="11"/>
          </p:nvPr>
        </p:nvSpPr>
        <p:spPr/>
        <p:txBody>
          <a:bodyPr/>
          <a:lstStyle/>
          <a:p>
            <a:r>
              <a:rPr lang="fr-FR" sz="1600" b="1" smtClean="0"/>
              <a:t>PPS Lande Octobre 2018</a:t>
            </a:r>
            <a:endParaRPr lang="fr-FR" sz="1600" b="1" dirty="0"/>
          </a:p>
        </p:txBody>
      </p:sp>
      <p:sp>
        <p:nvSpPr>
          <p:cNvPr id="12" name="Espace réservé du numéro de diapositive 11"/>
          <p:cNvSpPr>
            <a:spLocks noGrp="1"/>
          </p:cNvSpPr>
          <p:nvPr>
            <p:ph type="sldNum" sz="quarter" idx="12"/>
          </p:nvPr>
        </p:nvSpPr>
        <p:spPr>
          <a:xfrm>
            <a:off x="8360229" y="6326929"/>
            <a:ext cx="2743200" cy="365125"/>
          </a:xfrm>
        </p:spPr>
        <p:txBody>
          <a:bodyPr/>
          <a:lstStyle/>
          <a:p>
            <a:fld id="{7D662C7A-8B65-4DEB-975D-50197EE237AB}" type="slidenum">
              <a:rPr lang="fr-FR" sz="1800" b="1" smtClean="0"/>
              <a:t>18</a:t>
            </a:fld>
            <a:endParaRPr lang="fr-FR" sz="1800" b="1" dirty="0"/>
          </a:p>
        </p:txBody>
      </p:sp>
      <p:sp>
        <p:nvSpPr>
          <p:cNvPr id="2" name="Rectangle 1"/>
          <p:cNvSpPr/>
          <p:nvPr/>
        </p:nvSpPr>
        <p:spPr>
          <a:xfrm>
            <a:off x="3223847" y="1602106"/>
            <a:ext cx="6096000" cy="3108543"/>
          </a:xfrm>
          <a:prstGeom prst="rect">
            <a:avLst/>
          </a:prstGeom>
        </p:spPr>
        <p:txBody>
          <a:bodyPr>
            <a:spAutoFit/>
          </a:bodyPr>
          <a:lstStyle/>
          <a:p>
            <a:endParaRPr lang="fr-FR" dirty="0"/>
          </a:p>
          <a:p>
            <a:endParaRPr lang="fr-FR" dirty="0"/>
          </a:p>
          <a:p>
            <a:r>
              <a:rPr lang="fr-FR" sz="2000" b="1" dirty="0">
                <a:ln>
                  <a:solidFill>
                    <a:srgbClr val="FF0000"/>
                  </a:solidFill>
                </a:ln>
              </a:rPr>
              <a:t>Le 21 mars 2016 De Castries, Gattaz (MEDEF), Mario </a:t>
            </a:r>
            <a:r>
              <a:rPr lang="fr-FR" sz="2000" b="1" dirty="0" err="1">
                <a:ln>
                  <a:solidFill>
                    <a:srgbClr val="FF0000"/>
                  </a:solidFill>
                </a:ln>
              </a:rPr>
              <a:t>Draghi</a:t>
            </a:r>
            <a:r>
              <a:rPr lang="fr-FR" sz="2000" b="1" dirty="0">
                <a:ln>
                  <a:solidFill>
                    <a:srgbClr val="FF0000"/>
                  </a:solidFill>
                </a:ln>
              </a:rPr>
              <a:t> (BCE), John </a:t>
            </a:r>
            <a:r>
              <a:rPr lang="fr-FR" sz="2000" b="1" dirty="0" err="1">
                <a:ln>
                  <a:solidFill>
                    <a:srgbClr val="FF0000"/>
                  </a:solidFill>
                </a:ln>
              </a:rPr>
              <a:t>Cryan</a:t>
            </a:r>
            <a:r>
              <a:rPr lang="fr-FR" sz="2000" b="1" dirty="0">
                <a:ln>
                  <a:solidFill>
                    <a:srgbClr val="FF0000"/>
                  </a:solidFill>
                </a:ln>
              </a:rPr>
              <a:t> DB, des financiers et les patrons des groupes de presse, Bolloré, </a:t>
            </a:r>
            <a:r>
              <a:rPr lang="fr-FR" sz="2000" b="1" dirty="0" err="1">
                <a:ln>
                  <a:solidFill>
                    <a:srgbClr val="FF0000"/>
                  </a:solidFill>
                </a:ln>
              </a:rPr>
              <a:t>Drahi</a:t>
            </a:r>
            <a:r>
              <a:rPr lang="fr-FR" sz="2000" b="1" dirty="0">
                <a:ln>
                  <a:solidFill>
                    <a:srgbClr val="FF0000"/>
                  </a:solidFill>
                </a:ln>
              </a:rPr>
              <a:t>, Bergé se réunissent à Francfort, et décident d’épauler Macron pour la création d’un parti dévoué à leur cause.</a:t>
            </a:r>
          </a:p>
          <a:p>
            <a:endParaRPr lang="fr-FR" sz="2000" b="1" dirty="0">
              <a:ln>
                <a:solidFill>
                  <a:srgbClr val="FF0000"/>
                </a:solidFill>
              </a:ln>
            </a:endParaRPr>
          </a:p>
          <a:p>
            <a:r>
              <a:rPr lang="fr-FR" sz="2000" b="1" dirty="0">
                <a:ln>
                  <a:solidFill>
                    <a:srgbClr val="FF0000"/>
                  </a:solidFill>
                </a:ln>
              </a:rPr>
              <a:t>Macron sera épaulé et financé pour créer un parti politique. </a:t>
            </a:r>
          </a:p>
        </p:txBody>
      </p:sp>
    </p:spTree>
    <p:extLst>
      <p:ext uri="{BB962C8B-B14F-4D97-AF65-F5344CB8AC3E}">
        <p14:creationId xmlns:p14="http://schemas.microsoft.com/office/powerpoint/2010/main" val="2042366658"/>
      </p:ext>
    </p:extLst>
  </p:cSld>
  <p:clrMapOvr>
    <a:masterClrMapping/>
  </p:clrMapOvr>
  <mc:AlternateContent xmlns:mc="http://schemas.openxmlformats.org/markup-compatibility/2006">
    <mc:Choice xmlns:p14="http://schemas.microsoft.com/office/powerpoint/2010/main" Requires="p14">
      <p:transition spd="slow" p14:dur="4750" advTm="7000">
        <p:circle/>
      </p:transition>
    </mc:Choice>
    <mc:Fallback>
      <p:transition spd="slow" advTm="7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2">
                                            <p:txEl>
                                              <p:pRg st="2" end="2"/>
                                            </p:txEl>
                                          </p:spTgt>
                                        </p:tgtEl>
                                        <p:attrNameLst>
                                          <p:attrName>style.visibility</p:attrName>
                                        </p:attrNameLst>
                                      </p:cBhvr>
                                      <p:to>
                                        <p:strVal val="visible"/>
                                      </p:to>
                                    </p:set>
                                    <p:anim by="(-#ppt_w*2)" calcmode="lin" valueType="num">
                                      <p:cBhvr rctx="PPT">
                                        <p:cTn id="7" dur="500" autoRev="1" fill="hold">
                                          <p:stCondLst>
                                            <p:cond delay="0"/>
                                          </p:stCondLst>
                                        </p:cTn>
                                        <p:tgtEl>
                                          <p:spTgt spid="2">
                                            <p:txEl>
                                              <p:pRg st="2" end="2"/>
                                            </p:txEl>
                                          </p:spTgt>
                                        </p:tgtEl>
                                        <p:attrNameLst>
                                          <p:attrName>ppt_w</p:attrName>
                                        </p:attrNameLst>
                                      </p:cBhvr>
                                    </p:anim>
                                    <p:anim by="(#ppt_w*0.50)" calcmode="lin" valueType="num">
                                      <p:cBhvr>
                                        <p:cTn id="8" dur="500" decel="50000" autoRev="1" fill="hold">
                                          <p:stCondLst>
                                            <p:cond delay="0"/>
                                          </p:stCondLst>
                                        </p:cTn>
                                        <p:tgtEl>
                                          <p:spTgt spid="2">
                                            <p:txEl>
                                              <p:pRg st="2" end="2"/>
                                            </p:txEl>
                                          </p:spTgt>
                                        </p:tgtEl>
                                        <p:attrNameLst>
                                          <p:attrName>ppt_x</p:attrName>
                                        </p:attrNameLst>
                                      </p:cBhvr>
                                    </p:anim>
                                    <p:anim from="(-#ppt_h/2)" to="(#ppt_y)" calcmode="lin" valueType="num">
                                      <p:cBhvr>
                                        <p:cTn id="9" dur="1000" fill="hold">
                                          <p:stCondLst>
                                            <p:cond delay="0"/>
                                          </p:stCondLst>
                                        </p:cTn>
                                        <p:tgtEl>
                                          <p:spTgt spid="2">
                                            <p:txEl>
                                              <p:pRg st="2" end="2"/>
                                            </p:txEl>
                                          </p:spTgt>
                                        </p:tgtEl>
                                        <p:attrNameLst>
                                          <p:attrName>ppt_y</p:attrName>
                                        </p:attrNameLst>
                                      </p:cBhvr>
                                    </p:anim>
                                    <p:animRot by="21600000">
                                      <p:cBhvr>
                                        <p:cTn id="10" dur="1000" fill="hold">
                                          <p:stCondLst>
                                            <p:cond delay="0"/>
                                          </p:stCondLst>
                                        </p:cTn>
                                        <p:tgtEl>
                                          <p:spTgt spid="2">
                                            <p:txEl>
                                              <p:pRg st="2" end="2"/>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4" end="4"/>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4" end="4"/>
                                            </p:txEl>
                                          </p:spTgt>
                                        </p:tgtEl>
                                        <p:attrNameLst>
                                          <p:attrName>ppt_w</p:attrName>
                                        </p:attrNameLst>
                                      </p:cBhvr>
                                    </p:anim>
                                    <p:anim by="(#ppt_w*0.50)" calcmode="lin" valueType="num">
                                      <p:cBhvr>
                                        <p:cTn id="16" dur="500" decel="50000" autoRev="1" fill="hold">
                                          <p:stCondLst>
                                            <p:cond delay="0"/>
                                          </p:stCondLst>
                                        </p:cTn>
                                        <p:tgtEl>
                                          <p:spTgt spid="2">
                                            <p:txEl>
                                              <p:pRg st="4" end="4"/>
                                            </p:txEl>
                                          </p:spTgt>
                                        </p:tgtEl>
                                        <p:attrNameLst>
                                          <p:attrName>ppt_x</p:attrName>
                                        </p:attrNameLst>
                                      </p:cBhvr>
                                    </p:anim>
                                    <p:anim from="(-#ppt_h/2)" to="(#ppt_y)" calcmode="lin" valueType="num">
                                      <p:cBhvr>
                                        <p:cTn id="17" dur="1000" fill="hold">
                                          <p:stCondLst>
                                            <p:cond delay="0"/>
                                          </p:stCondLst>
                                        </p:cTn>
                                        <p:tgtEl>
                                          <p:spTgt spid="2">
                                            <p:txEl>
                                              <p:pRg st="4" end="4"/>
                                            </p:txEl>
                                          </p:spTgt>
                                        </p:tgtEl>
                                        <p:attrNameLst>
                                          <p:attrName>ppt_y</p:attrName>
                                        </p:attrNameLst>
                                      </p:cBhvr>
                                    </p:anim>
                                    <p:animRot by="21600000">
                                      <p:cBhvr>
                                        <p:cTn id="18" dur="1000" fill="hold">
                                          <p:stCondLst>
                                            <p:cond delay="0"/>
                                          </p:stCondLst>
                                        </p:cTn>
                                        <p:tgtEl>
                                          <p:spTgt spid="2">
                                            <p:txEl>
                                              <p:pRg st="4" end="4"/>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133600" y="1277257"/>
            <a:ext cx="7910287" cy="4318325"/>
          </a:xfrm>
          <a:prstGeom prst="rect">
            <a:avLst/>
          </a:prstGeom>
          <a:noFill/>
          <a:ln w="381000">
            <a:gradFill flip="none" rotWithShape="1">
              <a:gsLst>
                <a:gs pos="0">
                  <a:schemeClr val="accent4">
                    <a:lumMod val="67000"/>
                  </a:schemeClr>
                </a:gs>
                <a:gs pos="100000">
                  <a:schemeClr val="accent6">
                    <a:lumMod val="75000"/>
                  </a:schemeClr>
                </a:gs>
                <a:gs pos="88000">
                  <a:schemeClr val="accent4">
                    <a:lumMod val="60000"/>
                    <a:lumOff val="4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Rectangle 5"/>
          <p:cNvSpPr/>
          <p:nvPr/>
        </p:nvSpPr>
        <p:spPr>
          <a:xfrm>
            <a:off x="1451429" y="609600"/>
            <a:ext cx="9231086" cy="5660571"/>
          </a:xfrm>
          <a:prstGeom prst="rect">
            <a:avLst/>
          </a:prstGeom>
          <a:noFill/>
          <a:ln w="7620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8" name="Image 7"/>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1045373" y="217714"/>
            <a:ext cx="847417" cy="6455421"/>
          </a:xfrm>
          <a:prstGeom prst="rect">
            <a:avLst/>
          </a:prstGeom>
          <a:blipFill>
            <a:blip r:embed="rId3"/>
            <a:tile tx="0" ty="0" sx="100000" sy="100000" flip="none" algn="tl"/>
          </a:blipFill>
          <a:ln>
            <a:noFill/>
          </a:ln>
        </p:spPr>
      </p:pic>
      <p:pic>
        <p:nvPicPr>
          <p:cNvPr id="9" name="Image 8"/>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41154" y="217714"/>
            <a:ext cx="847417" cy="6455421"/>
          </a:xfrm>
          <a:prstGeom prst="rect">
            <a:avLst/>
          </a:prstGeom>
          <a:ln>
            <a:noFill/>
          </a:ln>
        </p:spPr>
      </p:pic>
      <p:sp>
        <p:nvSpPr>
          <p:cNvPr id="10" name="Espace réservé de la date 9"/>
          <p:cNvSpPr>
            <a:spLocks noGrp="1"/>
          </p:cNvSpPr>
          <p:nvPr>
            <p:ph type="dt" sz="half" idx="10"/>
          </p:nvPr>
        </p:nvSpPr>
        <p:spPr>
          <a:xfrm>
            <a:off x="1088571" y="6308010"/>
            <a:ext cx="2743200" cy="365125"/>
          </a:xfrm>
        </p:spPr>
        <p:txBody>
          <a:bodyPr/>
          <a:lstStyle/>
          <a:p>
            <a:fld id="{D4A87584-EB96-4849-BF6B-42AD4F677020}" type="datetime1">
              <a:rPr lang="fr-FR" sz="1800" b="1" smtClean="0"/>
              <a:t>24/11/2018</a:t>
            </a:fld>
            <a:endParaRPr lang="fr-FR" sz="1800" b="1" dirty="0"/>
          </a:p>
        </p:txBody>
      </p:sp>
      <p:sp>
        <p:nvSpPr>
          <p:cNvPr id="11" name="Espace réservé du pied de page 10"/>
          <p:cNvSpPr>
            <a:spLocks noGrp="1"/>
          </p:cNvSpPr>
          <p:nvPr>
            <p:ph type="ftr" sz="quarter" idx="11"/>
          </p:nvPr>
        </p:nvSpPr>
        <p:spPr/>
        <p:txBody>
          <a:bodyPr/>
          <a:lstStyle/>
          <a:p>
            <a:r>
              <a:rPr lang="fr-FR" sz="1600" b="1" smtClean="0"/>
              <a:t>PPS Lande Octobre 2018</a:t>
            </a:r>
            <a:endParaRPr lang="fr-FR" sz="1600" b="1" dirty="0"/>
          </a:p>
        </p:txBody>
      </p:sp>
      <p:sp>
        <p:nvSpPr>
          <p:cNvPr id="12" name="Espace réservé du numéro de diapositive 11"/>
          <p:cNvSpPr>
            <a:spLocks noGrp="1"/>
          </p:cNvSpPr>
          <p:nvPr>
            <p:ph type="sldNum" sz="quarter" idx="12"/>
          </p:nvPr>
        </p:nvSpPr>
        <p:spPr>
          <a:xfrm>
            <a:off x="8360229" y="6326929"/>
            <a:ext cx="2743200" cy="365125"/>
          </a:xfrm>
        </p:spPr>
        <p:txBody>
          <a:bodyPr/>
          <a:lstStyle/>
          <a:p>
            <a:fld id="{7D662C7A-8B65-4DEB-975D-50197EE237AB}" type="slidenum">
              <a:rPr lang="fr-FR" sz="1800" b="1" smtClean="0"/>
              <a:t>19</a:t>
            </a:fld>
            <a:endParaRPr lang="fr-FR" sz="1800" b="1" dirty="0"/>
          </a:p>
        </p:txBody>
      </p:sp>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713281" y="2795977"/>
            <a:ext cx="2664183" cy="3560373"/>
          </a:xfrm>
          <a:prstGeom prst="rect">
            <a:avLst/>
          </a:prstGeom>
        </p:spPr>
      </p:pic>
      <p:sp>
        <p:nvSpPr>
          <p:cNvPr id="2" name="Rectangle 1"/>
          <p:cNvSpPr/>
          <p:nvPr/>
        </p:nvSpPr>
        <p:spPr>
          <a:xfrm>
            <a:off x="3048000" y="1089972"/>
            <a:ext cx="6096000" cy="4031873"/>
          </a:xfrm>
          <a:prstGeom prst="rect">
            <a:avLst/>
          </a:prstGeom>
        </p:spPr>
        <p:txBody>
          <a:bodyPr>
            <a:spAutoFit/>
          </a:bodyPr>
          <a:lstStyle/>
          <a:p>
            <a:endParaRPr lang="fr-FR" dirty="0"/>
          </a:p>
          <a:p>
            <a:endParaRPr lang="fr-FR" dirty="0"/>
          </a:p>
          <a:p>
            <a:r>
              <a:rPr lang="fr-FR" sz="2000" b="1" dirty="0">
                <a:ln>
                  <a:solidFill>
                    <a:srgbClr val="FF0000"/>
                  </a:solidFill>
                </a:ln>
              </a:rPr>
              <a:t>La manipulation est simple la presse écrite doit lui consacrer de nombreuses unes, notamment la presse féminine, et la presse destinée aux jeunes. La télévision doit le présenter comme le gendre idéal. Les patrons de presse créaient des groupes de travail uniquement dédiés à l’image et à la communication Macron.</a:t>
            </a:r>
          </a:p>
          <a:p>
            <a:endParaRPr lang="fr-FR" sz="2000" b="1" dirty="0">
              <a:ln>
                <a:solidFill>
                  <a:srgbClr val="FF0000"/>
                </a:solidFill>
              </a:ln>
            </a:endParaRPr>
          </a:p>
          <a:p>
            <a:r>
              <a:rPr lang="fr-FR" sz="2000" b="1" dirty="0">
                <a:ln>
                  <a:solidFill>
                    <a:srgbClr val="FF0000"/>
                  </a:solidFill>
                </a:ln>
              </a:rPr>
              <a:t>*Bolloré a eu cette réflexion : « Puisque la mode est aux couguars et aux MILF mettons sa couguar à la une, c’est tendance, les jeunes vont kiffer ! ».* Les financiers vont élaborer la création du parti.</a:t>
            </a:r>
          </a:p>
        </p:txBody>
      </p:sp>
    </p:spTree>
    <p:extLst>
      <p:ext uri="{BB962C8B-B14F-4D97-AF65-F5344CB8AC3E}">
        <p14:creationId xmlns:p14="http://schemas.microsoft.com/office/powerpoint/2010/main" val="1434451401"/>
      </p:ext>
    </p:extLst>
  </p:cSld>
  <p:clrMapOvr>
    <a:masterClrMapping/>
  </p:clrMapOvr>
  <mc:AlternateContent xmlns:mc="http://schemas.openxmlformats.org/markup-compatibility/2006">
    <mc:Choice xmlns:p14="http://schemas.microsoft.com/office/powerpoint/2010/main" Requires="p14">
      <p:transition spd="slow" p14:dur="4750" advTm="7000">
        <p:circle/>
      </p:transition>
    </mc:Choice>
    <mc:Fallback>
      <p:transition spd="slow" advTm="7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2">
                                            <p:txEl>
                                              <p:pRg st="2" end="2"/>
                                            </p:txEl>
                                          </p:spTgt>
                                        </p:tgtEl>
                                        <p:attrNameLst>
                                          <p:attrName>style.visibility</p:attrName>
                                        </p:attrNameLst>
                                      </p:cBhvr>
                                      <p:to>
                                        <p:strVal val="visible"/>
                                      </p:to>
                                    </p:set>
                                    <p:anim by="(-#ppt_w*2)" calcmode="lin" valueType="num">
                                      <p:cBhvr rctx="PPT">
                                        <p:cTn id="7" dur="500" autoRev="1" fill="hold">
                                          <p:stCondLst>
                                            <p:cond delay="0"/>
                                          </p:stCondLst>
                                        </p:cTn>
                                        <p:tgtEl>
                                          <p:spTgt spid="2">
                                            <p:txEl>
                                              <p:pRg st="2" end="2"/>
                                            </p:txEl>
                                          </p:spTgt>
                                        </p:tgtEl>
                                        <p:attrNameLst>
                                          <p:attrName>ppt_w</p:attrName>
                                        </p:attrNameLst>
                                      </p:cBhvr>
                                    </p:anim>
                                    <p:anim by="(#ppt_w*0.50)" calcmode="lin" valueType="num">
                                      <p:cBhvr>
                                        <p:cTn id="8" dur="500" decel="50000" autoRev="1" fill="hold">
                                          <p:stCondLst>
                                            <p:cond delay="0"/>
                                          </p:stCondLst>
                                        </p:cTn>
                                        <p:tgtEl>
                                          <p:spTgt spid="2">
                                            <p:txEl>
                                              <p:pRg st="2" end="2"/>
                                            </p:txEl>
                                          </p:spTgt>
                                        </p:tgtEl>
                                        <p:attrNameLst>
                                          <p:attrName>ppt_x</p:attrName>
                                        </p:attrNameLst>
                                      </p:cBhvr>
                                    </p:anim>
                                    <p:anim from="(-#ppt_h/2)" to="(#ppt_y)" calcmode="lin" valueType="num">
                                      <p:cBhvr>
                                        <p:cTn id="9" dur="1000" fill="hold">
                                          <p:stCondLst>
                                            <p:cond delay="0"/>
                                          </p:stCondLst>
                                        </p:cTn>
                                        <p:tgtEl>
                                          <p:spTgt spid="2">
                                            <p:txEl>
                                              <p:pRg st="2" end="2"/>
                                            </p:txEl>
                                          </p:spTgt>
                                        </p:tgtEl>
                                        <p:attrNameLst>
                                          <p:attrName>ppt_y</p:attrName>
                                        </p:attrNameLst>
                                      </p:cBhvr>
                                    </p:anim>
                                    <p:animRot by="21600000">
                                      <p:cBhvr>
                                        <p:cTn id="10" dur="1000" fill="hold">
                                          <p:stCondLst>
                                            <p:cond delay="0"/>
                                          </p:stCondLst>
                                        </p:cTn>
                                        <p:tgtEl>
                                          <p:spTgt spid="2">
                                            <p:txEl>
                                              <p:pRg st="2" end="2"/>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4" end="4"/>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4" end="4"/>
                                            </p:txEl>
                                          </p:spTgt>
                                        </p:tgtEl>
                                        <p:attrNameLst>
                                          <p:attrName>ppt_w</p:attrName>
                                        </p:attrNameLst>
                                      </p:cBhvr>
                                    </p:anim>
                                    <p:anim by="(#ppt_w*0.50)" calcmode="lin" valueType="num">
                                      <p:cBhvr>
                                        <p:cTn id="16" dur="500" decel="50000" autoRev="1" fill="hold">
                                          <p:stCondLst>
                                            <p:cond delay="0"/>
                                          </p:stCondLst>
                                        </p:cTn>
                                        <p:tgtEl>
                                          <p:spTgt spid="2">
                                            <p:txEl>
                                              <p:pRg st="4" end="4"/>
                                            </p:txEl>
                                          </p:spTgt>
                                        </p:tgtEl>
                                        <p:attrNameLst>
                                          <p:attrName>ppt_x</p:attrName>
                                        </p:attrNameLst>
                                      </p:cBhvr>
                                    </p:anim>
                                    <p:anim from="(-#ppt_h/2)" to="(#ppt_y)" calcmode="lin" valueType="num">
                                      <p:cBhvr>
                                        <p:cTn id="17" dur="1000" fill="hold">
                                          <p:stCondLst>
                                            <p:cond delay="0"/>
                                          </p:stCondLst>
                                        </p:cTn>
                                        <p:tgtEl>
                                          <p:spTgt spid="2">
                                            <p:txEl>
                                              <p:pRg st="4" end="4"/>
                                            </p:txEl>
                                          </p:spTgt>
                                        </p:tgtEl>
                                        <p:attrNameLst>
                                          <p:attrName>ppt_y</p:attrName>
                                        </p:attrNameLst>
                                      </p:cBhvr>
                                    </p:anim>
                                    <p:animRot by="21600000">
                                      <p:cBhvr>
                                        <p:cTn id="18" dur="1000" fill="hold">
                                          <p:stCondLst>
                                            <p:cond delay="0"/>
                                          </p:stCondLst>
                                        </p:cTn>
                                        <p:tgtEl>
                                          <p:spTgt spid="2">
                                            <p:txEl>
                                              <p:pRg st="4" end="4"/>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133600" y="1277257"/>
            <a:ext cx="7910287" cy="4318325"/>
          </a:xfrm>
          <a:prstGeom prst="rect">
            <a:avLst/>
          </a:prstGeom>
          <a:noFill/>
          <a:ln w="381000">
            <a:gradFill flip="none" rotWithShape="1">
              <a:gsLst>
                <a:gs pos="0">
                  <a:schemeClr val="accent4">
                    <a:lumMod val="67000"/>
                  </a:schemeClr>
                </a:gs>
                <a:gs pos="100000">
                  <a:schemeClr val="accent6">
                    <a:lumMod val="75000"/>
                  </a:schemeClr>
                </a:gs>
                <a:gs pos="88000">
                  <a:schemeClr val="accent4">
                    <a:lumMod val="60000"/>
                    <a:lumOff val="4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Rectangle 5"/>
          <p:cNvSpPr/>
          <p:nvPr/>
        </p:nvSpPr>
        <p:spPr>
          <a:xfrm>
            <a:off x="1451429" y="609600"/>
            <a:ext cx="9231086" cy="5660571"/>
          </a:xfrm>
          <a:prstGeom prst="rect">
            <a:avLst/>
          </a:prstGeom>
          <a:noFill/>
          <a:ln w="7620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8" name="Image 7"/>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1045373" y="217714"/>
            <a:ext cx="847417" cy="6455421"/>
          </a:xfrm>
          <a:prstGeom prst="rect">
            <a:avLst/>
          </a:prstGeom>
          <a:blipFill>
            <a:blip r:embed="rId3"/>
            <a:tile tx="0" ty="0" sx="100000" sy="100000" flip="none" algn="tl"/>
          </a:blipFill>
          <a:ln>
            <a:noFill/>
          </a:ln>
        </p:spPr>
      </p:pic>
      <p:pic>
        <p:nvPicPr>
          <p:cNvPr id="9" name="Image 8"/>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41154" y="217714"/>
            <a:ext cx="847417" cy="6455421"/>
          </a:xfrm>
          <a:prstGeom prst="rect">
            <a:avLst/>
          </a:prstGeom>
          <a:ln>
            <a:noFill/>
          </a:ln>
        </p:spPr>
      </p:pic>
      <p:sp>
        <p:nvSpPr>
          <p:cNvPr id="10" name="Espace réservé de la date 9"/>
          <p:cNvSpPr>
            <a:spLocks noGrp="1"/>
          </p:cNvSpPr>
          <p:nvPr>
            <p:ph type="dt" sz="half" idx="10"/>
          </p:nvPr>
        </p:nvSpPr>
        <p:spPr>
          <a:xfrm>
            <a:off x="1088571" y="6308010"/>
            <a:ext cx="2743200" cy="365125"/>
          </a:xfrm>
        </p:spPr>
        <p:txBody>
          <a:bodyPr/>
          <a:lstStyle/>
          <a:p>
            <a:fld id="{D4A87584-EB96-4849-BF6B-42AD4F677020}" type="datetime1">
              <a:rPr lang="fr-FR" sz="1800" b="1" smtClean="0"/>
              <a:t>24/11/2018</a:t>
            </a:fld>
            <a:endParaRPr lang="fr-FR" sz="1800" b="1" dirty="0"/>
          </a:p>
        </p:txBody>
      </p:sp>
      <p:sp>
        <p:nvSpPr>
          <p:cNvPr id="11" name="Espace réservé du pied de page 10"/>
          <p:cNvSpPr>
            <a:spLocks noGrp="1"/>
          </p:cNvSpPr>
          <p:nvPr>
            <p:ph type="ftr" sz="quarter" idx="11"/>
          </p:nvPr>
        </p:nvSpPr>
        <p:spPr/>
        <p:txBody>
          <a:bodyPr/>
          <a:lstStyle/>
          <a:p>
            <a:r>
              <a:rPr lang="fr-FR" sz="1600" b="1" smtClean="0"/>
              <a:t>PPS Lande Octobre 2018</a:t>
            </a:r>
            <a:endParaRPr lang="fr-FR" sz="1600" b="1" dirty="0"/>
          </a:p>
        </p:txBody>
      </p:sp>
      <p:sp>
        <p:nvSpPr>
          <p:cNvPr id="12" name="Espace réservé du numéro de diapositive 11"/>
          <p:cNvSpPr>
            <a:spLocks noGrp="1"/>
          </p:cNvSpPr>
          <p:nvPr>
            <p:ph type="sldNum" sz="quarter" idx="12"/>
          </p:nvPr>
        </p:nvSpPr>
        <p:spPr>
          <a:xfrm>
            <a:off x="8360229" y="6326929"/>
            <a:ext cx="2743200" cy="365125"/>
          </a:xfrm>
        </p:spPr>
        <p:txBody>
          <a:bodyPr/>
          <a:lstStyle/>
          <a:p>
            <a:fld id="{7D662C7A-8B65-4DEB-975D-50197EE237AB}" type="slidenum">
              <a:rPr lang="fr-FR" sz="1800" b="1" smtClean="0"/>
              <a:t>20</a:t>
            </a:fld>
            <a:endParaRPr lang="fr-FR" sz="1800" b="1" dirty="0"/>
          </a:p>
        </p:txBody>
      </p:sp>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713281" y="2795977"/>
            <a:ext cx="2664183" cy="3560373"/>
          </a:xfrm>
          <a:prstGeom prst="rect">
            <a:avLst/>
          </a:prstGeom>
        </p:spPr>
      </p:pic>
      <p:sp>
        <p:nvSpPr>
          <p:cNvPr id="2" name="Rectangle 1"/>
          <p:cNvSpPr/>
          <p:nvPr/>
        </p:nvSpPr>
        <p:spPr>
          <a:xfrm>
            <a:off x="3254423" y="952360"/>
            <a:ext cx="6096000" cy="4339650"/>
          </a:xfrm>
          <a:prstGeom prst="rect">
            <a:avLst/>
          </a:prstGeom>
        </p:spPr>
        <p:txBody>
          <a:bodyPr>
            <a:spAutoFit/>
          </a:bodyPr>
          <a:lstStyle/>
          <a:p>
            <a:endParaRPr lang="fr-FR" dirty="0"/>
          </a:p>
          <a:p>
            <a:endParaRPr lang="fr-FR" dirty="0"/>
          </a:p>
          <a:p>
            <a:r>
              <a:rPr lang="fr-FR" sz="2000" b="1" dirty="0">
                <a:ln>
                  <a:solidFill>
                    <a:srgbClr val="FF0000"/>
                  </a:solidFill>
                </a:ln>
              </a:rPr>
              <a:t>Ils créent deux associations : l’« Association pour le renouvellement de la vie politique » et l’Association de financement du parti « Association pour le renouvellement de la vie politique » La deuxième sera financée par des fonds privés De Castries et Gattaz invitent Mr Logerot le président de la Commission nationale des comptes de campagne et des financements politiques avec Mr </a:t>
            </a:r>
            <a:r>
              <a:rPr lang="fr-FR" sz="2000" b="1" dirty="0" err="1">
                <a:ln>
                  <a:solidFill>
                    <a:srgbClr val="FF0000"/>
                  </a:solidFill>
                </a:ln>
              </a:rPr>
              <a:t>Dargnat</a:t>
            </a:r>
            <a:r>
              <a:rPr lang="fr-FR" sz="2000" b="1" dirty="0">
                <a:ln>
                  <a:solidFill>
                    <a:srgbClr val="FF0000"/>
                  </a:solidFill>
                </a:ln>
              </a:rPr>
              <a:t> qui prendra la présidence de l’association de financement du parti, un ancien de BNP Paribas </a:t>
            </a:r>
            <a:r>
              <a:rPr lang="fr-FR" sz="2000" b="1" dirty="0" err="1">
                <a:ln>
                  <a:solidFill>
                    <a:srgbClr val="FF0000"/>
                  </a:solidFill>
                </a:ln>
              </a:rPr>
              <a:t>Asset</a:t>
            </a:r>
            <a:r>
              <a:rPr lang="fr-FR" sz="2000" b="1" dirty="0">
                <a:ln>
                  <a:solidFill>
                    <a:srgbClr val="FF0000"/>
                  </a:solidFill>
                </a:ln>
              </a:rPr>
              <a:t> Management. La machine est en marche. Le 6 avril 2016 le parti est créé. L’argent des groupes financiers abonde, la campagne est lancée. </a:t>
            </a:r>
          </a:p>
        </p:txBody>
      </p:sp>
    </p:spTree>
    <p:extLst>
      <p:ext uri="{BB962C8B-B14F-4D97-AF65-F5344CB8AC3E}">
        <p14:creationId xmlns:p14="http://schemas.microsoft.com/office/powerpoint/2010/main" val="695684408"/>
      </p:ext>
    </p:extLst>
  </p:cSld>
  <p:clrMapOvr>
    <a:masterClrMapping/>
  </p:clrMapOvr>
  <mc:AlternateContent xmlns:mc="http://schemas.openxmlformats.org/markup-compatibility/2006">
    <mc:Choice xmlns:p14="http://schemas.microsoft.com/office/powerpoint/2010/main" Requires="p14">
      <p:transition spd="slow" p14:dur="4750" advTm="7000">
        <p:circle/>
      </p:transition>
    </mc:Choice>
    <mc:Fallback>
      <p:transition spd="slow" advTm="7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2">
                                            <p:txEl>
                                              <p:pRg st="2" end="2"/>
                                            </p:txEl>
                                          </p:spTgt>
                                        </p:tgtEl>
                                        <p:attrNameLst>
                                          <p:attrName>style.visibility</p:attrName>
                                        </p:attrNameLst>
                                      </p:cBhvr>
                                      <p:to>
                                        <p:strVal val="visible"/>
                                      </p:to>
                                    </p:set>
                                    <p:anim by="(-#ppt_w*2)" calcmode="lin" valueType="num">
                                      <p:cBhvr rctx="PPT">
                                        <p:cTn id="7" dur="500" autoRev="1" fill="hold">
                                          <p:stCondLst>
                                            <p:cond delay="0"/>
                                          </p:stCondLst>
                                        </p:cTn>
                                        <p:tgtEl>
                                          <p:spTgt spid="2">
                                            <p:txEl>
                                              <p:pRg st="2" end="2"/>
                                            </p:txEl>
                                          </p:spTgt>
                                        </p:tgtEl>
                                        <p:attrNameLst>
                                          <p:attrName>ppt_w</p:attrName>
                                        </p:attrNameLst>
                                      </p:cBhvr>
                                    </p:anim>
                                    <p:anim by="(#ppt_w*0.50)" calcmode="lin" valueType="num">
                                      <p:cBhvr>
                                        <p:cTn id="8" dur="500" decel="50000" autoRev="1" fill="hold">
                                          <p:stCondLst>
                                            <p:cond delay="0"/>
                                          </p:stCondLst>
                                        </p:cTn>
                                        <p:tgtEl>
                                          <p:spTgt spid="2">
                                            <p:txEl>
                                              <p:pRg st="2" end="2"/>
                                            </p:txEl>
                                          </p:spTgt>
                                        </p:tgtEl>
                                        <p:attrNameLst>
                                          <p:attrName>ppt_x</p:attrName>
                                        </p:attrNameLst>
                                      </p:cBhvr>
                                    </p:anim>
                                    <p:anim from="(-#ppt_h/2)" to="(#ppt_y)" calcmode="lin" valueType="num">
                                      <p:cBhvr>
                                        <p:cTn id="9" dur="1000" fill="hold">
                                          <p:stCondLst>
                                            <p:cond delay="0"/>
                                          </p:stCondLst>
                                        </p:cTn>
                                        <p:tgtEl>
                                          <p:spTgt spid="2">
                                            <p:txEl>
                                              <p:pRg st="2" end="2"/>
                                            </p:txEl>
                                          </p:spTgt>
                                        </p:tgtEl>
                                        <p:attrNameLst>
                                          <p:attrName>ppt_y</p:attrName>
                                        </p:attrNameLst>
                                      </p:cBhvr>
                                    </p:anim>
                                    <p:animRot by="21600000">
                                      <p:cBhvr>
                                        <p:cTn id="10" dur="1000" fill="hold">
                                          <p:stCondLst>
                                            <p:cond delay="0"/>
                                          </p:stCondLst>
                                        </p:cTn>
                                        <p:tgtEl>
                                          <p:spTgt spid="2">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133600" y="1277257"/>
            <a:ext cx="7910287" cy="4318325"/>
          </a:xfrm>
          <a:prstGeom prst="rect">
            <a:avLst/>
          </a:prstGeom>
          <a:noFill/>
          <a:ln w="381000">
            <a:gradFill flip="none" rotWithShape="1">
              <a:gsLst>
                <a:gs pos="0">
                  <a:schemeClr val="accent4">
                    <a:lumMod val="67000"/>
                  </a:schemeClr>
                </a:gs>
                <a:gs pos="100000">
                  <a:schemeClr val="accent6">
                    <a:lumMod val="75000"/>
                  </a:schemeClr>
                </a:gs>
                <a:gs pos="88000">
                  <a:schemeClr val="accent4">
                    <a:lumMod val="60000"/>
                    <a:lumOff val="4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Rectangle 5"/>
          <p:cNvSpPr/>
          <p:nvPr/>
        </p:nvSpPr>
        <p:spPr>
          <a:xfrm>
            <a:off x="1451429" y="609600"/>
            <a:ext cx="9231086" cy="5660571"/>
          </a:xfrm>
          <a:prstGeom prst="rect">
            <a:avLst/>
          </a:prstGeom>
          <a:noFill/>
          <a:ln w="7620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8" name="Image 7"/>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1045373" y="217714"/>
            <a:ext cx="847417" cy="6455421"/>
          </a:xfrm>
          <a:prstGeom prst="rect">
            <a:avLst/>
          </a:prstGeom>
          <a:blipFill>
            <a:blip r:embed="rId3"/>
            <a:tile tx="0" ty="0" sx="100000" sy="100000" flip="none" algn="tl"/>
          </a:blipFill>
          <a:ln>
            <a:noFill/>
          </a:ln>
        </p:spPr>
      </p:pic>
      <p:pic>
        <p:nvPicPr>
          <p:cNvPr id="9" name="Image 8"/>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41154" y="217714"/>
            <a:ext cx="847417" cy="6455421"/>
          </a:xfrm>
          <a:prstGeom prst="rect">
            <a:avLst/>
          </a:prstGeom>
          <a:ln>
            <a:noFill/>
          </a:ln>
        </p:spPr>
      </p:pic>
      <p:sp>
        <p:nvSpPr>
          <p:cNvPr id="10" name="Espace réservé de la date 9"/>
          <p:cNvSpPr>
            <a:spLocks noGrp="1"/>
          </p:cNvSpPr>
          <p:nvPr>
            <p:ph type="dt" sz="half" idx="10"/>
          </p:nvPr>
        </p:nvSpPr>
        <p:spPr>
          <a:xfrm>
            <a:off x="1088571" y="6308010"/>
            <a:ext cx="2743200" cy="365125"/>
          </a:xfrm>
        </p:spPr>
        <p:txBody>
          <a:bodyPr/>
          <a:lstStyle/>
          <a:p>
            <a:fld id="{D4A87584-EB96-4849-BF6B-42AD4F677020}" type="datetime1">
              <a:rPr lang="fr-FR" sz="1800" b="1" smtClean="0"/>
              <a:t>24/11/2018</a:t>
            </a:fld>
            <a:endParaRPr lang="fr-FR" sz="1800" b="1" dirty="0"/>
          </a:p>
        </p:txBody>
      </p:sp>
      <p:sp>
        <p:nvSpPr>
          <p:cNvPr id="11" name="Espace réservé du pied de page 10"/>
          <p:cNvSpPr>
            <a:spLocks noGrp="1"/>
          </p:cNvSpPr>
          <p:nvPr>
            <p:ph type="ftr" sz="quarter" idx="11"/>
          </p:nvPr>
        </p:nvSpPr>
        <p:spPr/>
        <p:txBody>
          <a:bodyPr/>
          <a:lstStyle/>
          <a:p>
            <a:r>
              <a:rPr lang="fr-FR" sz="1600" b="1" smtClean="0"/>
              <a:t>PPS Lande Octobre 2018</a:t>
            </a:r>
            <a:endParaRPr lang="fr-FR" sz="1600" b="1" dirty="0"/>
          </a:p>
        </p:txBody>
      </p:sp>
      <p:sp>
        <p:nvSpPr>
          <p:cNvPr id="12" name="Espace réservé du numéro de diapositive 11"/>
          <p:cNvSpPr>
            <a:spLocks noGrp="1"/>
          </p:cNvSpPr>
          <p:nvPr>
            <p:ph type="sldNum" sz="quarter" idx="12"/>
          </p:nvPr>
        </p:nvSpPr>
        <p:spPr>
          <a:xfrm>
            <a:off x="8360229" y="6326929"/>
            <a:ext cx="2743200" cy="365125"/>
          </a:xfrm>
        </p:spPr>
        <p:txBody>
          <a:bodyPr/>
          <a:lstStyle/>
          <a:p>
            <a:fld id="{7D662C7A-8B65-4DEB-975D-50197EE237AB}" type="slidenum">
              <a:rPr lang="fr-FR" sz="1800" b="1" smtClean="0"/>
              <a:t>21</a:t>
            </a:fld>
            <a:endParaRPr lang="fr-FR" sz="1800" b="1" dirty="0"/>
          </a:p>
        </p:txBody>
      </p:sp>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713281" y="2795977"/>
            <a:ext cx="2664183" cy="3560373"/>
          </a:xfrm>
          <a:prstGeom prst="rect">
            <a:avLst/>
          </a:prstGeom>
        </p:spPr>
      </p:pic>
      <p:sp>
        <p:nvSpPr>
          <p:cNvPr id="2" name="Rectangle 1"/>
          <p:cNvSpPr/>
          <p:nvPr/>
        </p:nvSpPr>
        <p:spPr>
          <a:xfrm>
            <a:off x="3048000" y="1452719"/>
            <a:ext cx="6096000" cy="3477875"/>
          </a:xfrm>
          <a:prstGeom prst="rect">
            <a:avLst/>
          </a:prstGeom>
        </p:spPr>
        <p:txBody>
          <a:bodyPr>
            <a:spAutoFit/>
          </a:bodyPr>
          <a:lstStyle/>
          <a:p>
            <a:endParaRPr lang="fr-FR" sz="2000" b="1" dirty="0">
              <a:ln>
                <a:solidFill>
                  <a:srgbClr val="FF0000"/>
                </a:solidFill>
              </a:ln>
            </a:endParaRPr>
          </a:p>
          <a:p>
            <a:endParaRPr lang="fr-FR" sz="2000" b="1" dirty="0">
              <a:ln>
                <a:solidFill>
                  <a:srgbClr val="FF0000"/>
                </a:solidFill>
              </a:ln>
            </a:endParaRPr>
          </a:p>
          <a:p>
            <a:r>
              <a:rPr lang="fr-FR" sz="2000" b="1" dirty="0">
                <a:ln>
                  <a:solidFill>
                    <a:srgbClr val="FF0000"/>
                  </a:solidFill>
                </a:ln>
              </a:rPr>
              <a:t>Fin avril 2016 Edouard Philippe maire du Havre est invité par De Castries et Bolloré, à Paris, ces derniers lui demandent de soutenir Macron puis ils invitent le futur premier ministre à la réunion </a:t>
            </a:r>
            <a:r>
              <a:rPr lang="fr-FR" sz="2000" b="1" dirty="0" err="1">
                <a:ln>
                  <a:solidFill>
                    <a:srgbClr val="FF0000"/>
                  </a:solidFill>
                </a:ln>
              </a:rPr>
              <a:t>Bidelberg</a:t>
            </a:r>
            <a:r>
              <a:rPr lang="fr-FR" sz="2000" b="1" dirty="0">
                <a:ln>
                  <a:solidFill>
                    <a:srgbClr val="FF0000"/>
                  </a:solidFill>
                </a:ln>
              </a:rPr>
              <a:t> qui se tient du 10 au 12 juin 2016 à Dresde. Une réunion se tient avec Christine Lagarde, </a:t>
            </a:r>
            <a:r>
              <a:rPr lang="fr-FR" sz="2000" b="1" dirty="0" err="1">
                <a:ln>
                  <a:solidFill>
                    <a:srgbClr val="FF0000"/>
                  </a:solidFill>
                </a:ln>
              </a:rPr>
              <a:t>Baroso</a:t>
            </a:r>
            <a:r>
              <a:rPr lang="fr-FR" sz="2000" b="1" dirty="0">
                <a:ln>
                  <a:solidFill>
                    <a:srgbClr val="FF0000"/>
                  </a:solidFill>
                </a:ln>
              </a:rPr>
              <a:t> et d’autres financiers.</a:t>
            </a:r>
          </a:p>
          <a:p>
            <a:endParaRPr lang="fr-FR" sz="2000" b="1" dirty="0">
              <a:ln>
                <a:solidFill>
                  <a:srgbClr val="FF0000"/>
                </a:solidFill>
              </a:ln>
            </a:endParaRPr>
          </a:p>
          <a:p>
            <a:r>
              <a:rPr lang="fr-FR" sz="2000" b="1" dirty="0">
                <a:ln>
                  <a:solidFill>
                    <a:srgbClr val="FF0000"/>
                  </a:solidFill>
                </a:ln>
              </a:rPr>
              <a:t>*A l’issue se tient une autre réunion à Berlin où il est décidé de faire de Macron le Président de la France.*</a:t>
            </a:r>
          </a:p>
        </p:txBody>
      </p:sp>
    </p:spTree>
    <p:extLst>
      <p:ext uri="{BB962C8B-B14F-4D97-AF65-F5344CB8AC3E}">
        <p14:creationId xmlns:p14="http://schemas.microsoft.com/office/powerpoint/2010/main" val="1818414427"/>
      </p:ext>
    </p:extLst>
  </p:cSld>
  <p:clrMapOvr>
    <a:masterClrMapping/>
  </p:clrMapOvr>
  <mc:AlternateContent xmlns:mc="http://schemas.openxmlformats.org/markup-compatibility/2006">
    <mc:Choice xmlns:p14="http://schemas.microsoft.com/office/powerpoint/2010/main" Requires="p14">
      <p:transition spd="slow" p14:dur="4750" advTm="7000">
        <p:circle/>
      </p:transition>
    </mc:Choice>
    <mc:Fallback>
      <p:transition spd="slow" advTm="7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2">
                                            <p:txEl>
                                              <p:pRg st="2" end="2"/>
                                            </p:txEl>
                                          </p:spTgt>
                                        </p:tgtEl>
                                        <p:attrNameLst>
                                          <p:attrName>style.visibility</p:attrName>
                                        </p:attrNameLst>
                                      </p:cBhvr>
                                      <p:to>
                                        <p:strVal val="visible"/>
                                      </p:to>
                                    </p:set>
                                    <p:anim by="(-#ppt_w*2)" calcmode="lin" valueType="num">
                                      <p:cBhvr rctx="PPT">
                                        <p:cTn id="7" dur="500" autoRev="1" fill="hold">
                                          <p:stCondLst>
                                            <p:cond delay="0"/>
                                          </p:stCondLst>
                                        </p:cTn>
                                        <p:tgtEl>
                                          <p:spTgt spid="2">
                                            <p:txEl>
                                              <p:pRg st="2" end="2"/>
                                            </p:txEl>
                                          </p:spTgt>
                                        </p:tgtEl>
                                        <p:attrNameLst>
                                          <p:attrName>ppt_w</p:attrName>
                                        </p:attrNameLst>
                                      </p:cBhvr>
                                    </p:anim>
                                    <p:anim by="(#ppt_w*0.50)" calcmode="lin" valueType="num">
                                      <p:cBhvr>
                                        <p:cTn id="8" dur="500" decel="50000" autoRev="1" fill="hold">
                                          <p:stCondLst>
                                            <p:cond delay="0"/>
                                          </p:stCondLst>
                                        </p:cTn>
                                        <p:tgtEl>
                                          <p:spTgt spid="2">
                                            <p:txEl>
                                              <p:pRg st="2" end="2"/>
                                            </p:txEl>
                                          </p:spTgt>
                                        </p:tgtEl>
                                        <p:attrNameLst>
                                          <p:attrName>ppt_x</p:attrName>
                                        </p:attrNameLst>
                                      </p:cBhvr>
                                    </p:anim>
                                    <p:anim from="(-#ppt_h/2)" to="(#ppt_y)" calcmode="lin" valueType="num">
                                      <p:cBhvr>
                                        <p:cTn id="9" dur="1000" fill="hold">
                                          <p:stCondLst>
                                            <p:cond delay="0"/>
                                          </p:stCondLst>
                                        </p:cTn>
                                        <p:tgtEl>
                                          <p:spTgt spid="2">
                                            <p:txEl>
                                              <p:pRg st="2" end="2"/>
                                            </p:txEl>
                                          </p:spTgt>
                                        </p:tgtEl>
                                        <p:attrNameLst>
                                          <p:attrName>ppt_y</p:attrName>
                                        </p:attrNameLst>
                                      </p:cBhvr>
                                    </p:anim>
                                    <p:animRot by="21600000">
                                      <p:cBhvr>
                                        <p:cTn id="10" dur="1000" fill="hold">
                                          <p:stCondLst>
                                            <p:cond delay="0"/>
                                          </p:stCondLst>
                                        </p:cTn>
                                        <p:tgtEl>
                                          <p:spTgt spid="2">
                                            <p:txEl>
                                              <p:pRg st="2" end="2"/>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4" end="4"/>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4" end="4"/>
                                            </p:txEl>
                                          </p:spTgt>
                                        </p:tgtEl>
                                        <p:attrNameLst>
                                          <p:attrName>ppt_w</p:attrName>
                                        </p:attrNameLst>
                                      </p:cBhvr>
                                    </p:anim>
                                    <p:anim by="(#ppt_w*0.50)" calcmode="lin" valueType="num">
                                      <p:cBhvr>
                                        <p:cTn id="16" dur="500" decel="50000" autoRev="1" fill="hold">
                                          <p:stCondLst>
                                            <p:cond delay="0"/>
                                          </p:stCondLst>
                                        </p:cTn>
                                        <p:tgtEl>
                                          <p:spTgt spid="2">
                                            <p:txEl>
                                              <p:pRg st="4" end="4"/>
                                            </p:txEl>
                                          </p:spTgt>
                                        </p:tgtEl>
                                        <p:attrNameLst>
                                          <p:attrName>ppt_x</p:attrName>
                                        </p:attrNameLst>
                                      </p:cBhvr>
                                    </p:anim>
                                    <p:anim from="(-#ppt_h/2)" to="(#ppt_y)" calcmode="lin" valueType="num">
                                      <p:cBhvr>
                                        <p:cTn id="17" dur="1000" fill="hold">
                                          <p:stCondLst>
                                            <p:cond delay="0"/>
                                          </p:stCondLst>
                                        </p:cTn>
                                        <p:tgtEl>
                                          <p:spTgt spid="2">
                                            <p:txEl>
                                              <p:pRg st="4" end="4"/>
                                            </p:txEl>
                                          </p:spTgt>
                                        </p:tgtEl>
                                        <p:attrNameLst>
                                          <p:attrName>ppt_y</p:attrName>
                                        </p:attrNameLst>
                                      </p:cBhvr>
                                    </p:anim>
                                    <p:animRot by="21600000">
                                      <p:cBhvr>
                                        <p:cTn id="18" dur="1000" fill="hold">
                                          <p:stCondLst>
                                            <p:cond delay="0"/>
                                          </p:stCondLst>
                                        </p:cTn>
                                        <p:tgtEl>
                                          <p:spTgt spid="2">
                                            <p:txEl>
                                              <p:pRg st="4" end="4"/>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133600" y="1277257"/>
            <a:ext cx="7910287" cy="4318325"/>
          </a:xfrm>
          <a:prstGeom prst="rect">
            <a:avLst/>
          </a:prstGeom>
          <a:noFill/>
          <a:ln w="381000">
            <a:gradFill flip="none" rotWithShape="1">
              <a:gsLst>
                <a:gs pos="0">
                  <a:schemeClr val="accent4">
                    <a:lumMod val="67000"/>
                  </a:schemeClr>
                </a:gs>
                <a:gs pos="100000">
                  <a:schemeClr val="accent6">
                    <a:lumMod val="75000"/>
                  </a:schemeClr>
                </a:gs>
                <a:gs pos="88000">
                  <a:schemeClr val="accent4">
                    <a:lumMod val="60000"/>
                    <a:lumOff val="4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Rectangle 5"/>
          <p:cNvSpPr/>
          <p:nvPr/>
        </p:nvSpPr>
        <p:spPr>
          <a:xfrm>
            <a:off x="1451429" y="609600"/>
            <a:ext cx="9231086" cy="5660571"/>
          </a:xfrm>
          <a:prstGeom prst="rect">
            <a:avLst/>
          </a:prstGeom>
          <a:noFill/>
          <a:ln w="7620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8" name="Image 7"/>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1045373" y="217714"/>
            <a:ext cx="847417" cy="6455421"/>
          </a:xfrm>
          <a:prstGeom prst="rect">
            <a:avLst/>
          </a:prstGeom>
          <a:blipFill>
            <a:blip r:embed="rId3"/>
            <a:tile tx="0" ty="0" sx="100000" sy="100000" flip="none" algn="tl"/>
          </a:blipFill>
          <a:ln>
            <a:noFill/>
          </a:ln>
        </p:spPr>
      </p:pic>
      <p:pic>
        <p:nvPicPr>
          <p:cNvPr id="9" name="Image 8"/>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41154" y="217714"/>
            <a:ext cx="847417" cy="6455421"/>
          </a:xfrm>
          <a:prstGeom prst="rect">
            <a:avLst/>
          </a:prstGeom>
          <a:ln>
            <a:noFill/>
          </a:ln>
        </p:spPr>
      </p:pic>
      <p:sp>
        <p:nvSpPr>
          <p:cNvPr id="10" name="Espace réservé de la date 9"/>
          <p:cNvSpPr>
            <a:spLocks noGrp="1"/>
          </p:cNvSpPr>
          <p:nvPr>
            <p:ph type="dt" sz="half" idx="10"/>
          </p:nvPr>
        </p:nvSpPr>
        <p:spPr>
          <a:xfrm>
            <a:off x="1088571" y="6308010"/>
            <a:ext cx="2743200" cy="365125"/>
          </a:xfrm>
        </p:spPr>
        <p:txBody>
          <a:bodyPr/>
          <a:lstStyle/>
          <a:p>
            <a:fld id="{A1998FDB-2BF1-4B03-A3A9-269A70A8B393}" type="datetime1">
              <a:rPr lang="fr-FR" sz="1800" b="1" smtClean="0"/>
              <a:t>24/11/2018</a:t>
            </a:fld>
            <a:endParaRPr lang="fr-FR" sz="1800" b="1" dirty="0"/>
          </a:p>
        </p:txBody>
      </p:sp>
      <p:sp>
        <p:nvSpPr>
          <p:cNvPr id="11" name="Espace réservé du pied de page 10"/>
          <p:cNvSpPr>
            <a:spLocks noGrp="1"/>
          </p:cNvSpPr>
          <p:nvPr>
            <p:ph type="ftr" sz="quarter" idx="11"/>
          </p:nvPr>
        </p:nvSpPr>
        <p:spPr/>
        <p:txBody>
          <a:bodyPr/>
          <a:lstStyle/>
          <a:p>
            <a:r>
              <a:rPr lang="fr-FR" sz="1600" b="1" smtClean="0"/>
              <a:t>PPS Lande Octobre 2018</a:t>
            </a:r>
            <a:endParaRPr lang="fr-FR" sz="1600" b="1" dirty="0"/>
          </a:p>
        </p:txBody>
      </p:sp>
      <p:sp>
        <p:nvSpPr>
          <p:cNvPr id="12" name="Espace réservé du numéro de diapositive 11"/>
          <p:cNvSpPr>
            <a:spLocks noGrp="1"/>
          </p:cNvSpPr>
          <p:nvPr>
            <p:ph type="sldNum" sz="quarter" idx="12"/>
          </p:nvPr>
        </p:nvSpPr>
        <p:spPr>
          <a:xfrm>
            <a:off x="8360229" y="6326929"/>
            <a:ext cx="2743200" cy="365125"/>
          </a:xfrm>
        </p:spPr>
        <p:txBody>
          <a:bodyPr/>
          <a:lstStyle/>
          <a:p>
            <a:fld id="{7D662C7A-8B65-4DEB-975D-50197EE237AB}" type="slidenum">
              <a:rPr lang="fr-FR" sz="1800" b="1" smtClean="0"/>
              <a:t>22</a:t>
            </a:fld>
            <a:endParaRPr lang="fr-FR" sz="1800" b="1" dirty="0"/>
          </a:p>
        </p:txBody>
      </p:sp>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713281" y="2795977"/>
            <a:ext cx="2664183" cy="3560373"/>
          </a:xfrm>
          <a:prstGeom prst="rect">
            <a:avLst/>
          </a:prstGeom>
        </p:spPr>
      </p:pic>
      <p:sp>
        <p:nvSpPr>
          <p:cNvPr id="3" name="Rectangle 2"/>
          <p:cNvSpPr/>
          <p:nvPr/>
        </p:nvSpPr>
        <p:spPr>
          <a:xfrm>
            <a:off x="2420663" y="1077649"/>
            <a:ext cx="7570033" cy="4370427"/>
          </a:xfrm>
          <a:prstGeom prst="rect">
            <a:avLst/>
          </a:prstGeom>
        </p:spPr>
        <p:txBody>
          <a:bodyPr wrap="square">
            <a:spAutoFit/>
          </a:bodyPr>
          <a:lstStyle/>
          <a:p>
            <a:endParaRPr lang="fr-FR" dirty="0"/>
          </a:p>
          <a:p>
            <a:endParaRPr lang="fr-FR" sz="2000" b="1" dirty="0">
              <a:ln>
                <a:solidFill>
                  <a:srgbClr val="FF0000"/>
                </a:solidFill>
              </a:ln>
            </a:endParaRPr>
          </a:p>
          <a:p>
            <a:r>
              <a:rPr lang="fr-FR" sz="2000" b="1" dirty="0">
                <a:ln>
                  <a:solidFill>
                    <a:srgbClr val="FF0000"/>
                  </a:solidFill>
                </a:ln>
              </a:rPr>
              <a:t>*A l’issue se tient une autre réunion à Berlin où il est décidé de faire de Macron le Président de la France</a:t>
            </a:r>
            <a:r>
              <a:rPr lang="fr-FR" sz="2000" b="1" dirty="0" smtClean="0">
                <a:ln>
                  <a:solidFill>
                    <a:srgbClr val="FF0000"/>
                  </a:solidFill>
                </a:ln>
              </a:rPr>
              <a:t>.*</a:t>
            </a:r>
            <a:endParaRPr lang="fr-FR" sz="2000" b="1" dirty="0">
              <a:ln>
                <a:solidFill>
                  <a:srgbClr val="FF0000"/>
                </a:solidFill>
              </a:ln>
            </a:endParaRPr>
          </a:p>
          <a:p>
            <a:r>
              <a:rPr lang="fr-FR" sz="2000" b="1" dirty="0">
                <a:ln>
                  <a:solidFill>
                    <a:srgbClr val="FF0000"/>
                  </a:solidFill>
                </a:ln>
              </a:rPr>
              <a:t>Sont présent des financiers, le directeur de la BCE, </a:t>
            </a:r>
            <a:r>
              <a:rPr lang="fr-FR" sz="2000" b="1" dirty="0" err="1">
                <a:ln>
                  <a:solidFill>
                    <a:srgbClr val="FF0000"/>
                  </a:solidFill>
                </a:ln>
              </a:rPr>
              <a:t>Drahi</a:t>
            </a:r>
            <a:r>
              <a:rPr lang="fr-FR" sz="2000" b="1" dirty="0">
                <a:ln>
                  <a:solidFill>
                    <a:srgbClr val="FF0000"/>
                  </a:solidFill>
                </a:ln>
              </a:rPr>
              <a:t>, Bolloré, Bergé et surprise : Mr Louvel Président du Conseil supérieur de la Magistrature. Ils sont rejoints le temps d’un dîner par Madame Merkel</a:t>
            </a:r>
            <a:r>
              <a:rPr lang="fr-FR" sz="2000" b="1" dirty="0" smtClean="0">
                <a:ln>
                  <a:solidFill>
                    <a:srgbClr val="FF0000"/>
                  </a:solidFill>
                </a:ln>
              </a:rPr>
              <a:t>.</a:t>
            </a:r>
            <a:endParaRPr lang="fr-FR" sz="2000" b="1" dirty="0">
              <a:ln>
                <a:solidFill>
                  <a:srgbClr val="FF0000"/>
                </a:solidFill>
              </a:ln>
            </a:endParaRPr>
          </a:p>
          <a:p>
            <a:r>
              <a:rPr lang="fr-FR" sz="2000" b="1" dirty="0">
                <a:ln>
                  <a:solidFill>
                    <a:srgbClr val="FF0000"/>
                  </a:solidFill>
                </a:ln>
              </a:rPr>
              <a:t>Dans le même temps, il faut penser à décrédibiliser Hollande, un débat aura lieu le 14 avril 2016 sur France 2</a:t>
            </a:r>
            <a:r>
              <a:rPr lang="fr-FR" sz="2000" b="1" dirty="0" smtClean="0">
                <a:ln>
                  <a:solidFill>
                    <a:srgbClr val="FF0000"/>
                  </a:solidFill>
                </a:ln>
              </a:rPr>
              <a:t>.</a:t>
            </a:r>
            <a:endParaRPr lang="fr-FR" sz="2000" b="1" dirty="0">
              <a:ln>
                <a:solidFill>
                  <a:srgbClr val="FF0000"/>
                </a:solidFill>
              </a:ln>
            </a:endParaRPr>
          </a:p>
          <a:p>
            <a:r>
              <a:rPr lang="fr-FR" sz="2000" b="1" dirty="0">
                <a:ln>
                  <a:solidFill>
                    <a:srgbClr val="FF0000"/>
                  </a:solidFill>
                </a:ln>
              </a:rPr>
              <a:t>Les patrons de presse font pression sur Michel Field, patron de l'info du groupe France Télévision, pour que ce soit Léa </a:t>
            </a:r>
            <a:r>
              <a:rPr lang="fr-FR" sz="2000" b="1" dirty="0" err="1">
                <a:ln>
                  <a:solidFill>
                    <a:srgbClr val="FF0000"/>
                  </a:solidFill>
                </a:ln>
              </a:rPr>
              <a:t>Salamé</a:t>
            </a:r>
            <a:r>
              <a:rPr lang="fr-FR" sz="2000" b="1" dirty="0">
                <a:ln>
                  <a:solidFill>
                    <a:srgbClr val="FF0000"/>
                  </a:solidFill>
                </a:ln>
              </a:rPr>
              <a:t>, journaliste aux dents longues, multimillionnaire par son mariage et bobo moraliste qui anime le débat.</a:t>
            </a:r>
          </a:p>
        </p:txBody>
      </p:sp>
    </p:spTree>
    <p:extLst>
      <p:ext uri="{BB962C8B-B14F-4D97-AF65-F5344CB8AC3E}">
        <p14:creationId xmlns:p14="http://schemas.microsoft.com/office/powerpoint/2010/main" val="4190395942"/>
      </p:ext>
    </p:extLst>
  </p:cSld>
  <p:clrMapOvr>
    <a:masterClrMapping/>
  </p:clrMapOvr>
  <mc:AlternateContent xmlns:mc="http://schemas.openxmlformats.org/markup-compatibility/2006">
    <mc:Choice xmlns:p14="http://schemas.microsoft.com/office/powerpoint/2010/main" Requires="p14">
      <p:transition spd="slow" p14:dur="4750" advTm="7000">
        <p:circle/>
      </p:transition>
    </mc:Choice>
    <mc:Fallback>
      <p:transition spd="slow" advTm="7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3">
                                            <p:txEl>
                                              <p:pRg st="2" end="2"/>
                                            </p:txEl>
                                          </p:spTgt>
                                        </p:tgtEl>
                                        <p:attrNameLst>
                                          <p:attrName>style.visibility</p:attrName>
                                        </p:attrNameLst>
                                      </p:cBhvr>
                                      <p:to>
                                        <p:strVal val="visible"/>
                                      </p:to>
                                    </p:set>
                                    <p:anim by="(-#ppt_w*2)" calcmode="lin" valueType="num">
                                      <p:cBhvr rctx="PPT">
                                        <p:cTn id="7" dur="500" autoRev="1" fill="hold">
                                          <p:stCondLst>
                                            <p:cond delay="0"/>
                                          </p:stCondLst>
                                        </p:cTn>
                                        <p:tgtEl>
                                          <p:spTgt spid="3">
                                            <p:txEl>
                                              <p:pRg st="2" end="2"/>
                                            </p:txEl>
                                          </p:spTgt>
                                        </p:tgtEl>
                                        <p:attrNameLst>
                                          <p:attrName>ppt_w</p:attrName>
                                        </p:attrNameLst>
                                      </p:cBhvr>
                                    </p:anim>
                                    <p:anim by="(#ppt_w*0.50)" calcmode="lin" valueType="num">
                                      <p:cBhvr>
                                        <p:cTn id="8" dur="500" decel="50000" autoRev="1" fill="hold">
                                          <p:stCondLst>
                                            <p:cond delay="0"/>
                                          </p:stCondLst>
                                        </p:cTn>
                                        <p:tgtEl>
                                          <p:spTgt spid="3">
                                            <p:txEl>
                                              <p:pRg st="2" end="2"/>
                                            </p:txEl>
                                          </p:spTgt>
                                        </p:tgtEl>
                                        <p:attrNameLst>
                                          <p:attrName>ppt_x</p:attrName>
                                        </p:attrNameLst>
                                      </p:cBhvr>
                                    </p:anim>
                                    <p:anim from="(-#ppt_h/2)" to="(#ppt_y)" calcmode="lin" valueType="num">
                                      <p:cBhvr>
                                        <p:cTn id="9" dur="1000" fill="hold">
                                          <p:stCondLst>
                                            <p:cond delay="0"/>
                                          </p:stCondLst>
                                        </p:cTn>
                                        <p:tgtEl>
                                          <p:spTgt spid="3">
                                            <p:txEl>
                                              <p:pRg st="2" end="2"/>
                                            </p:txEl>
                                          </p:spTgt>
                                        </p:tgtEl>
                                        <p:attrNameLst>
                                          <p:attrName>ppt_y</p:attrName>
                                        </p:attrNameLst>
                                      </p:cBhvr>
                                    </p:anim>
                                    <p:animRot by="21600000">
                                      <p:cBhvr>
                                        <p:cTn id="10" dur="1000" fill="hold">
                                          <p:stCondLst>
                                            <p:cond delay="0"/>
                                          </p:stCondLst>
                                        </p:cTn>
                                        <p:tgtEl>
                                          <p:spTgt spid="3">
                                            <p:txEl>
                                              <p:pRg st="2" end="2"/>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3" end="3"/>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3" end="3"/>
                                            </p:txEl>
                                          </p:spTgt>
                                        </p:tgtEl>
                                        <p:attrNameLst>
                                          <p:attrName>ppt_w</p:attrName>
                                        </p:attrNameLst>
                                      </p:cBhvr>
                                    </p:anim>
                                    <p:anim by="(#ppt_w*0.50)" calcmode="lin" valueType="num">
                                      <p:cBhvr>
                                        <p:cTn id="16" dur="500" decel="50000" autoRev="1" fill="hold">
                                          <p:stCondLst>
                                            <p:cond delay="0"/>
                                          </p:stCondLst>
                                        </p:cTn>
                                        <p:tgtEl>
                                          <p:spTgt spid="3">
                                            <p:txEl>
                                              <p:pRg st="3" end="3"/>
                                            </p:txEl>
                                          </p:spTgt>
                                        </p:tgtEl>
                                        <p:attrNameLst>
                                          <p:attrName>ppt_x</p:attrName>
                                        </p:attrNameLst>
                                      </p:cBhvr>
                                    </p:anim>
                                    <p:anim from="(-#ppt_h/2)" to="(#ppt_y)" calcmode="lin" valueType="num">
                                      <p:cBhvr>
                                        <p:cTn id="17" dur="1000" fill="hold">
                                          <p:stCondLst>
                                            <p:cond delay="0"/>
                                          </p:stCondLst>
                                        </p:cTn>
                                        <p:tgtEl>
                                          <p:spTgt spid="3">
                                            <p:txEl>
                                              <p:pRg st="3" end="3"/>
                                            </p:txEl>
                                          </p:spTgt>
                                        </p:tgtEl>
                                        <p:attrNameLst>
                                          <p:attrName>ppt_y</p:attrName>
                                        </p:attrNameLst>
                                      </p:cBhvr>
                                    </p:anim>
                                    <p:animRot by="21600000">
                                      <p:cBhvr>
                                        <p:cTn id="18" dur="1000" fill="hold">
                                          <p:stCondLst>
                                            <p:cond delay="0"/>
                                          </p:stCondLst>
                                        </p:cTn>
                                        <p:tgtEl>
                                          <p:spTgt spid="3">
                                            <p:txEl>
                                              <p:pRg st="3" end="3"/>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3">
                                            <p:txEl>
                                              <p:pRg st="4" end="4"/>
                                            </p:txEl>
                                          </p:spTgt>
                                        </p:tgtEl>
                                        <p:attrNameLst>
                                          <p:attrName>style.visibility</p:attrName>
                                        </p:attrNameLst>
                                      </p:cBhvr>
                                      <p:to>
                                        <p:strVal val="visible"/>
                                      </p:to>
                                    </p:set>
                                    <p:anim by="(-#ppt_w*2)" calcmode="lin" valueType="num">
                                      <p:cBhvr rctx="PPT">
                                        <p:cTn id="23" dur="500" autoRev="1" fill="hold">
                                          <p:stCondLst>
                                            <p:cond delay="0"/>
                                          </p:stCondLst>
                                        </p:cTn>
                                        <p:tgtEl>
                                          <p:spTgt spid="3">
                                            <p:txEl>
                                              <p:pRg st="4" end="4"/>
                                            </p:txEl>
                                          </p:spTgt>
                                        </p:tgtEl>
                                        <p:attrNameLst>
                                          <p:attrName>ppt_w</p:attrName>
                                        </p:attrNameLst>
                                      </p:cBhvr>
                                    </p:anim>
                                    <p:anim by="(#ppt_w*0.50)" calcmode="lin" valueType="num">
                                      <p:cBhvr>
                                        <p:cTn id="24" dur="500" decel="50000" autoRev="1" fill="hold">
                                          <p:stCondLst>
                                            <p:cond delay="0"/>
                                          </p:stCondLst>
                                        </p:cTn>
                                        <p:tgtEl>
                                          <p:spTgt spid="3">
                                            <p:txEl>
                                              <p:pRg st="4" end="4"/>
                                            </p:txEl>
                                          </p:spTgt>
                                        </p:tgtEl>
                                        <p:attrNameLst>
                                          <p:attrName>ppt_x</p:attrName>
                                        </p:attrNameLst>
                                      </p:cBhvr>
                                    </p:anim>
                                    <p:anim from="(-#ppt_h/2)" to="(#ppt_y)" calcmode="lin" valueType="num">
                                      <p:cBhvr>
                                        <p:cTn id="25" dur="1000" fill="hold">
                                          <p:stCondLst>
                                            <p:cond delay="0"/>
                                          </p:stCondLst>
                                        </p:cTn>
                                        <p:tgtEl>
                                          <p:spTgt spid="3">
                                            <p:txEl>
                                              <p:pRg st="4" end="4"/>
                                            </p:txEl>
                                          </p:spTgt>
                                        </p:tgtEl>
                                        <p:attrNameLst>
                                          <p:attrName>ppt_y</p:attrName>
                                        </p:attrNameLst>
                                      </p:cBhvr>
                                    </p:anim>
                                    <p:animRot by="21600000">
                                      <p:cBhvr>
                                        <p:cTn id="26" dur="1000" fill="hold">
                                          <p:stCondLst>
                                            <p:cond delay="0"/>
                                          </p:stCondLst>
                                        </p:cTn>
                                        <p:tgtEl>
                                          <p:spTgt spid="3">
                                            <p:txEl>
                                              <p:pRg st="4" end="4"/>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56" presetClass="entr" presetSubtype="0" fill="hold" nodeType="clickEffect">
                                  <p:stCondLst>
                                    <p:cond delay="0"/>
                                  </p:stCondLst>
                                  <p:iterate type="lt">
                                    <p:tmPct val="10000"/>
                                  </p:iterate>
                                  <p:childTnLst>
                                    <p:set>
                                      <p:cBhvr>
                                        <p:cTn id="30" dur="1" fill="hold">
                                          <p:stCondLst>
                                            <p:cond delay="0"/>
                                          </p:stCondLst>
                                        </p:cTn>
                                        <p:tgtEl>
                                          <p:spTgt spid="3">
                                            <p:txEl>
                                              <p:pRg st="5" end="5"/>
                                            </p:txEl>
                                          </p:spTgt>
                                        </p:tgtEl>
                                        <p:attrNameLst>
                                          <p:attrName>style.visibility</p:attrName>
                                        </p:attrNameLst>
                                      </p:cBhvr>
                                      <p:to>
                                        <p:strVal val="visible"/>
                                      </p:to>
                                    </p:set>
                                    <p:anim by="(-#ppt_w*2)" calcmode="lin" valueType="num">
                                      <p:cBhvr rctx="PPT">
                                        <p:cTn id="31" dur="500" autoRev="1" fill="hold">
                                          <p:stCondLst>
                                            <p:cond delay="0"/>
                                          </p:stCondLst>
                                        </p:cTn>
                                        <p:tgtEl>
                                          <p:spTgt spid="3">
                                            <p:txEl>
                                              <p:pRg st="5" end="5"/>
                                            </p:txEl>
                                          </p:spTgt>
                                        </p:tgtEl>
                                        <p:attrNameLst>
                                          <p:attrName>ppt_w</p:attrName>
                                        </p:attrNameLst>
                                      </p:cBhvr>
                                    </p:anim>
                                    <p:anim by="(#ppt_w*0.50)" calcmode="lin" valueType="num">
                                      <p:cBhvr>
                                        <p:cTn id="32" dur="500" decel="50000" autoRev="1" fill="hold">
                                          <p:stCondLst>
                                            <p:cond delay="0"/>
                                          </p:stCondLst>
                                        </p:cTn>
                                        <p:tgtEl>
                                          <p:spTgt spid="3">
                                            <p:txEl>
                                              <p:pRg st="5" end="5"/>
                                            </p:txEl>
                                          </p:spTgt>
                                        </p:tgtEl>
                                        <p:attrNameLst>
                                          <p:attrName>ppt_x</p:attrName>
                                        </p:attrNameLst>
                                      </p:cBhvr>
                                    </p:anim>
                                    <p:anim from="(-#ppt_h/2)" to="(#ppt_y)" calcmode="lin" valueType="num">
                                      <p:cBhvr>
                                        <p:cTn id="33" dur="1000" fill="hold">
                                          <p:stCondLst>
                                            <p:cond delay="0"/>
                                          </p:stCondLst>
                                        </p:cTn>
                                        <p:tgtEl>
                                          <p:spTgt spid="3">
                                            <p:txEl>
                                              <p:pRg st="5" end="5"/>
                                            </p:txEl>
                                          </p:spTgt>
                                        </p:tgtEl>
                                        <p:attrNameLst>
                                          <p:attrName>ppt_y</p:attrName>
                                        </p:attrNameLst>
                                      </p:cBhvr>
                                    </p:anim>
                                    <p:animRot by="21600000">
                                      <p:cBhvr>
                                        <p:cTn id="34" dur="1000" fill="hold">
                                          <p:stCondLst>
                                            <p:cond delay="0"/>
                                          </p:stCondLst>
                                        </p:cTn>
                                        <p:tgtEl>
                                          <p:spTgt spid="3">
                                            <p:txEl>
                                              <p:pRg st="5" end="5"/>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133600" y="1277257"/>
            <a:ext cx="7910287" cy="4318325"/>
          </a:xfrm>
          <a:prstGeom prst="rect">
            <a:avLst/>
          </a:prstGeom>
          <a:noFill/>
          <a:ln w="381000">
            <a:gradFill flip="none" rotWithShape="1">
              <a:gsLst>
                <a:gs pos="0">
                  <a:schemeClr val="accent4">
                    <a:lumMod val="67000"/>
                  </a:schemeClr>
                </a:gs>
                <a:gs pos="100000">
                  <a:schemeClr val="accent6">
                    <a:lumMod val="75000"/>
                  </a:schemeClr>
                </a:gs>
                <a:gs pos="88000">
                  <a:schemeClr val="accent4">
                    <a:lumMod val="60000"/>
                    <a:lumOff val="4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Rectangle 5"/>
          <p:cNvSpPr/>
          <p:nvPr/>
        </p:nvSpPr>
        <p:spPr>
          <a:xfrm>
            <a:off x="1451429" y="609600"/>
            <a:ext cx="9231086" cy="5660571"/>
          </a:xfrm>
          <a:prstGeom prst="rect">
            <a:avLst/>
          </a:prstGeom>
          <a:noFill/>
          <a:ln w="7620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8" name="Image 7"/>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1045373" y="217714"/>
            <a:ext cx="847417" cy="6455421"/>
          </a:xfrm>
          <a:prstGeom prst="rect">
            <a:avLst/>
          </a:prstGeom>
          <a:blipFill>
            <a:blip r:embed="rId3"/>
            <a:tile tx="0" ty="0" sx="100000" sy="100000" flip="none" algn="tl"/>
          </a:blipFill>
          <a:ln>
            <a:noFill/>
          </a:ln>
        </p:spPr>
      </p:pic>
      <p:pic>
        <p:nvPicPr>
          <p:cNvPr id="9" name="Image 8"/>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41154" y="217714"/>
            <a:ext cx="847417" cy="6455421"/>
          </a:xfrm>
          <a:prstGeom prst="rect">
            <a:avLst/>
          </a:prstGeom>
          <a:ln>
            <a:noFill/>
          </a:ln>
        </p:spPr>
      </p:pic>
      <p:sp>
        <p:nvSpPr>
          <p:cNvPr id="10" name="Espace réservé de la date 9"/>
          <p:cNvSpPr>
            <a:spLocks noGrp="1"/>
          </p:cNvSpPr>
          <p:nvPr>
            <p:ph type="dt" sz="half" idx="10"/>
          </p:nvPr>
        </p:nvSpPr>
        <p:spPr>
          <a:xfrm>
            <a:off x="1088571" y="6308010"/>
            <a:ext cx="2743200" cy="365125"/>
          </a:xfrm>
        </p:spPr>
        <p:txBody>
          <a:bodyPr/>
          <a:lstStyle/>
          <a:p>
            <a:fld id="{A1998FDB-2BF1-4B03-A3A9-269A70A8B393}" type="datetime1">
              <a:rPr lang="fr-FR" sz="1800" b="1" smtClean="0"/>
              <a:t>24/11/2018</a:t>
            </a:fld>
            <a:endParaRPr lang="fr-FR" sz="1800" b="1" dirty="0"/>
          </a:p>
        </p:txBody>
      </p:sp>
      <p:sp>
        <p:nvSpPr>
          <p:cNvPr id="11" name="Espace réservé du pied de page 10"/>
          <p:cNvSpPr>
            <a:spLocks noGrp="1"/>
          </p:cNvSpPr>
          <p:nvPr>
            <p:ph type="ftr" sz="quarter" idx="11"/>
          </p:nvPr>
        </p:nvSpPr>
        <p:spPr/>
        <p:txBody>
          <a:bodyPr/>
          <a:lstStyle/>
          <a:p>
            <a:r>
              <a:rPr lang="fr-FR" sz="1600" b="1" smtClean="0"/>
              <a:t>PPS Lande Octobre 2018</a:t>
            </a:r>
            <a:endParaRPr lang="fr-FR" sz="1600" b="1" dirty="0"/>
          </a:p>
        </p:txBody>
      </p:sp>
      <p:sp>
        <p:nvSpPr>
          <p:cNvPr id="12" name="Espace réservé du numéro de diapositive 11"/>
          <p:cNvSpPr>
            <a:spLocks noGrp="1"/>
          </p:cNvSpPr>
          <p:nvPr>
            <p:ph type="sldNum" sz="quarter" idx="12"/>
          </p:nvPr>
        </p:nvSpPr>
        <p:spPr>
          <a:xfrm>
            <a:off x="8360229" y="6326929"/>
            <a:ext cx="2743200" cy="365125"/>
          </a:xfrm>
        </p:spPr>
        <p:txBody>
          <a:bodyPr/>
          <a:lstStyle/>
          <a:p>
            <a:fld id="{7D662C7A-8B65-4DEB-975D-50197EE237AB}" type="slidenum">
              <a:rPr lang="fr-FR" sz="1800" b="1" smtClean="0"/>
              <a:t>23</a:t>
            </a:fld>
            <a:endParaRPr lang="fr-FR" sz="1800" b="1" dirty="0"/>
          </a:p>
        </p:txBody>
      </p:sp>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713281" y="2795977"/>
            <a:ext cx="2664183" cy="3560373"/>
          </a:xfrm>
          <a:prstGeom prst="rect">
            <a:avLst/>
          </a:prstGeom>
        </p:spPr>
      </p:pic>
      <p:sp>
        <p:nvSpPr>
          <p:cNvPr id="2" name="Rectangle 1"/>
          <p:cNvSpPr/>
          <p:nvPr/>
        </p:nvSpPr>
        <p:spPr>
          <a:xfrm>
            <a:off x="3132607" y="1399250"/>
            <a:ext cx="6096000" cy="3754874"/>
          </a:xfrm>
          <a:prstGeom prst="rect">
            <a:avLst/>
          </a:prstGeom>
        </p:spPr>
        <p:txBody>
          <a:bodyPr>
            <a:spAutoFit/>
          </a:bodyPr>
          <a:lstStyle/>
          <a:p>
            <a:endParaRPr lang="fr-FR" dirty="0"/>
          </a:p>
          <a:p>
            <a:endParaRPr lang="fr-FR" sz="2000" b="1" dirty="0">
              <a:ln>
                <a:solidFill>
                  <a:srgbClr val="FF0000"/>
                </a:solidFill>
              </a:ln>
            </a:endParaRPr>
          </a:p>
          <a:p>
            <a:r>
              <a:rPr lang="fr-FR" sz="2000" b="1" dirty="0">
                <a:ln>
                  <a:solidFill>
                    <a:srgbClr val="FF0000"/>
                  </a:solidFill>
                </a:ln>
              </a:rPr>
              <a:t>Le 14 avril 2016 elle fait son effet et François Hollande ne sera pas épargné. </a:t>
            </a:r>
          </a:p>
          <a:p>
            <a:endParaRPr lang="fr-FR" sz="2000" b="1" dirty="0">
              <a:ln>
                <a:solidFill>
                  <a:srgbClr val="FF0000"/>
                </a:solidFill>
              </a:ln>
            </a:endParaRPr>
          </a:p>
          <a:p>
            <a:r>
              <a:rPr lang="fr-FR" sz="2000" b="1" dirty="0">
                <a:ln>
                  <a:solidFill>
                    <a:srgbClr val="FF0000"/>
                  </a:solidFill>
                </a:ln>
              </a:rPr>
              <a:t>En novembre, les primaires de droite sont ouvertes, Fillon gagne.</a:t>
            </a:r>
          </a:p>
          <a:p>
            <a:endParaRPr lang="fr-FR" sz="2000" b="1" dirty="0">
              <a:ln>
                <a:solidFill>
                  <a:srgbClr val="FF0000"/>
                </a:solidFill>
              </a:ln>
            </a:endParaRPr>
          </a:p>
          <a:p>
            <a:r>
              <a:rPr lang="fr-FR" sz="2000" b="1" dirty="0">
                <a:ln>
                  <a:solidFill>
                    <a:srgbClr val="FF0000"/>
                  </a:solidFill>
                </a:ln>
              </a:rPr>
              <a:t>Jugé trop frileux dans son programme par les financiers, ils décident de l’éliminer. L’affaire Fillon est lancée, bien d’autres élus de droite et de gauche font travailler leur conjoints ou enfants, mais Fillon doit être éliminé.</a:t>
            </a:r>
          </a:p>
        </p:txBody>
      </p:sp>
    </p:spTree>
    <p:extLst>
      <p:ext uri="{BB962C8B-B14F-4D97-AF65-F5344CB8AC3E}">
        <p14:creationId xmlns:p14="http://schemas.microsoft.com/office/powerpoint/2010/main" val="2330719004"/>
      </p:ext>
    </p:extLst>
  </p:cSld>
  <p:clrMapOvr>
    <a:masterClrMapping/>
  </p:clrMapOvr>
  <mc:AlternateContent xmlns:mc="http://schemas.openxmlformats.org/markup-compatibility/2006">
    <mc:Choice xmlns:p14="http://schemas.microsoft.com/office/powerpoint/2010/main" Requires="p14">
      <p:transition spd="slow" p14:dur="4750" advTm="7000">
        <p:circle/>
      </p:transition>
    </mc:Choice>
    <mc:Fallback>
      <p:transition spd="slow" advTm="7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2">
                                            <p:txEl>
                                              <p:pRg st="2" end="2"/>
                                            </p:txEl>
                                          </p:spTgt>
                                        </p:tgtEl>
                                        <p:attrNameLst>
                                          <p:attrName>style.visibility</p:attrName>
                                        </p:attrNameLst>
                                      </p:cBhvr>
                                      <p:to>
                                        <p:strVal val="visible"/>
                                      </p:to>
                                    </p:set>
                                    <p:anim by="(-#ppt_w*2)" calcmode="lin" valueType="num">
                                      <p:cBhvr rctx="PPT">
                                        <p:cTn id="7" dur="500" autoRev="1" fill="hold">
                                          <p:stCondLst>
                                            <p:cond delay="0"/>
                                          </p:stCondLst>
                                        </p:cTn>
                                        <p:tgtEl>
                                          <p:spTgt spid="2">
                                            <p:txEl>
                                              <p:pRg st="2" end="2"/>
                                            </p:txEl>
                                          </p:spTgt>
                                        </p:tgtEl>
                                        <p:attrNameLst>
                                          <p:attrName>ppt_w</p:attrName>
                                        </p:attrNameLst>
                                      </p:cBhvr>
                                    </p:anim>
                                    <p:anim by="(#ppt_w*0.50)" calcmode="lin" valueType="num">
                                      <p:cBhvr>
                                        <p:cTn id="8" dur="500" decel="50000" autoRev="1" fill="hold">
                                          <p:stCondLst>
                                            <p:cond delay="0"/>
                                          </p:stCondLst>
                                        </p:cTn>
                                        <p:tgtEl>
                                          <p:spTgt spid="2">
                                            <p:txEl>
                                              <p:pRg st="2" end="2"/>
                                            </p:txEl>
                                          </p:spTgt>
                                        </p:tgtEl>
                                        <p:attrNameLst>
                                          <p:attrName>ppt_x</p:attrName>
                                        </p:attrNameLst>
                                      </p:cBhvr>
                                    </p:anim>
                                    <p:anim from="(-#ppt_h/2)" to="(#ppt_y)" calcmode="lin" valueType="num">
                                      <p:cBhvr>
                                        <p:cTn id="9" dur="1000" fill="hold">
                                          <p:stCondLst>
                                            <p:cond delay="0"/>
                                          </p:stCondLst>
                                        </p:cTn>
                                        <p:tgtEl>
                                          <p:spTgt spid="2">
                                            <p:txEl>
                                              <p:pRg st="2" end="2"/>
                                            </p:txEl>
                                          </p:spTgt>
                                        </p:tgtEl>
                                        <p:attrNameLst>
                                          <p:attrName>ppt_y</p:attrName>
                                        </p:attrNameLst>
                                      </p:cBhvr>
                                    </p:anim>
                                    <p:animRot by="21600000">
                                      <p:cBhvr>
                                        <p:cTn id="10" dur="1000" fill="hold">
                                          <p:stCondLst>
                                            <p:cond delay="0"/>
                                          </p:stCondLst>
                                        </p:cTn>
                                        <p:tgtEl>
                                          <p:spTgt spid="2">
                                            <p:txEl>
                                              <p:pRg st="2" end="2"/>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4" end="4"/>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4" end="4"/>
                                            </p:txEl>
                                          </p:spTgt>
                                        </p:tgtEl>
                                        <p:attrNameLst>
                                          <p:attrName>ppt_w</p:attrName>
                                        </p:attrNameLst>
                                      </p:cBhvr>
                                    </p:anim>
                                    <p:anim by="(#ppt_w*0.50)" calcmode="lin" valueType="num">
                                      <p:cBhvr>
                                        <p:cTn id="16" dur="500" decel="50000" autoRev="1" fill="hold">
                                          <p:stCondLst>
                                            <p:cond delay="0"/>
                                          </p:stCondLst>
                                        </p:cTn>
                                        <p:tgtEl>
                                          <p:spTgt spid="2">
                                            <p:txEl>
                                              <p:pRg st="4" end="4"/>
                                            </p:txEl>
                                          </p:spTgt>
                                        </p:tgtEl>
                                        <p:attrNameLst>
                                          <p:attrName>ppt_x</p:attrName>
                                        </p:attrNameLst>
                                      </p:cBhvr>
                                    </p:anim>
                                    <p:anim from="(-#ppt_h/2)" to="(#ppt_y)" calcmode="lin" valueType="num">
                                      <p:cBhvr>
                                        <p:cTn id="17" dur="1000" fill="hold">
                                          <p:stCondLst>
                                            <p:cond delay="0"/>
                                          </p:stCondLst>
                                        </p:cTn>
                                        <p:tgtEl>
                                          <p:spTgt spid="2">
                                            <p:txEl>
                                              <p:pRg st="4" end="4"/>
                                            </p:txEl>
                                          </p:spTgt>
                                        </p:tgtEl>
                                        <p:attrNameLst>
                                          <p:attrName>ppt_y</p:attrName>
                                        </p:attrNameLst>
                                      </p:cBhvr>
                                    </p:anim>
                                    <p:animRot by="21600000">
                                      <p:cBhvr>
                                        <p:cTn id="18" dur="1000" fill="hold">
                                          <p:stCondLst>
                                            <p:cond delay="0"/>
                                          </p:stCondLst>
                                        </p:cTn>
                                        <p:tgtEl>
                                          <p:spTgt spid="2">
                                            <p:txEl>
                                              <p:pRg st="4" end="4"/>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6" end="6"/>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6" end="6"/>
                                            </p:txEl>
                                          </p:spTgt>
                                        </p:tgtEl>
                                        <p:attrNameLst>
                                          <p:attrName>ppt_w</p:attrName>
                                        </p:attrNameLst>
                                      </p:cBhvr>
                                    </p:anim>
                                    <p:anim by="(#ppt_w*0.50)" calcmode="lin" valueType="num">
                                      <p:cBhvr>
                                        <p:cTn id="24" dur="500" decel="50000" autoRev="1" fill="hold">
                                          <p:stCondLst>
                                            <p:cond delay="0"/>
                                          </p:stCondLst>
                                        </p:cTn>
                                        <p:tgtEl>
                                          <p:spTgt spid="2">
                                            <p:txEl>
                                              <p:pRg st="6" end="6"/>
                                            </p:txEl>
                                          </p:spTgt>
                                        </p:tgtEl>
                                        <p:attrNameLst>
                                          <p:attrName>ppt_x</p:attrName>
                                        </p:attrNameLst>
                                      </p:cBhvr>
                                    </p:anim>
                                    <p:anim from="(-#ppt_h/2)" to="(#ppt_y)" calcmode="lin" valueType="num">
                                      <p:cBhvr>
                                        <p:cTn id="25" dur="1000" fill="hold">
                                          <p:stCondLst>
                                            <p:cond delay="0"/>
                                          </p:stCondLst>
                                        </p:cTn>
                                        <p:tgtEl>
                                          <p:spTgt spid="2">
                                            <p:txEl>
                                              <p:pRg st="6" end="6"/>
                                            </p:txEl>
                                          </p:spTgt>
                                        </p:tgtEl>
                                        <p:attrNameLst>
                                          <p:attrName>ppt_y</p:attrName>
                                        </p:attrNameLst>
                                      </p:cBhvr>
                                    </p:anim>
                                    <p:animRot by="21600000">
                                      <p:cBhvr>
                                        <p:cTn id="26" dur="1000" fill="hold">
                                          <p:stCondLst>
                                            <p:cond delay="0"/>
                                          </p:stCondLst>
                                        </p:cTn>
                                        <p:tgtEl>
                                          <p:spTgt spid="2">
                                            <p:txEl>
                                              <p:pRg st="6" end="6"/>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133600" y="1277257"/>
            <a:ext cx="7910287" cy="4318325"/>
          </a:xfrm>
          <a:prstGeom prst="rect">
            <a:avLst/>
          </a:prstGeom>
          <a:noFill/>
          <a:ln w="381000">
            <a:gradFill flip="none" rotWithShape="1">
              <a:gsLst>
                <a:gs pos="0">
                  <a:schemeClr val="accent4">
                    <a:lumMod val="67000"/>
                  </a:schemeClr>
                </a:gs>
                <a:gs pos="100000">
                  <a:schemeClr val="accent6">
                    <a:lumMod val="75000"/>
                  </a:schemeClr>
                </a:gs>
                <a:gs pos="88000">
                  <a:schemeClr val="accent4">
                    <a:lumMod val="60000"/>
                    <a:lumOff val="4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Rectangle 5"/>
          <p:cNvSpPr/>
          <p:nvPr/>
        </p:nvSpPr>
        <p:spPr>
          <a:xfrm>
            <a:off x="1451429" y="609600"/>
            <a:ext cx="9231086" cy="5660571"/>
          </a:xfrm>
          <a:prstGeom prst="rect">
            <a:avLst/>
          </a:prstGeom>
          <a:noFill/>
          <a:ln w="7620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8" name="Image 7"/>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1045373" y="217714"/>
            <a:ext cx="847417" cy="6455421"/>
          </a:xfrm>
          <a:prstGeom prst="rect">
            <a:avLst/>
          </a:prstGeom>
          <a:blipFill>
            <a:blip r:embed="rId3"/>
            <a:tile tx="0" ty="0" sx="100000" sy="100000" flip="none" algn="tl"/>
          </a:blipFill>
          <a:ln>
            <a:noFill/>
          </a:ln>
        </p:spPr>
      </p:pic>
      <p:pic>
        <p:nvPicPr>
          <p:cNvPr id="9" name="Image 8"/>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41154" y="217714"/>
            <a:ext cx="847417" cy="6455421"/>
          </a:xfrm>
          <a:prstGeom prst="rect">
            <a:avLst/>
          </a:prstGeom>
          <a:ln>
            <a:noFill/>
          </a:ln>
        </p:spPr>
      </p:pic>
      <p:sp>
        <p:nvSpPr>
          <p:cNvPr id="10" name="Espace réservé de la date 9"/>
          <p:cNvSpPr>
            <a:spLocks noGrp="1"/>
          </p:cNvSpPr>
          <p:nvPr>
            <p:ph type="dt" sz="half" idx="10"/>
          </p:nvPr>
        </p:nvSpPr>
        <p:spPr>
          <a:xfrm>
            <a:off x="1088571" y="6308010"/>
            <a:ext cx="2743200" cy="365125"/>
          </a:xfrm>
        </p:spPr>
        <p:txBody>
          <a:bodyPr/>
          <a:lstStyle/>
          <a:p>
            <a:fld id="{A1998FDB-2BF1-4B03-A3A9-269A70A8B393}" type="datetime1">
              <a:rPr lang="fr-FR" sz="1800" b="1" smtClean="0"/>
              <a:t>24/11/2018</a:t>
            </a:fld>
            <a:endParaRPr lang="fr-FR" sz="1800" b="1" dirty="0"/>
          </a:p>
        </p:txBody>
      </p:sp>
      <p:sp>
        <p:nvSpPr>
          <p:cNvPr id="11" name="Espace réservé du pied de page 10"/>
          <p:cNvSpPr>
            <a:spLocks noGrp="1"/>
          </p:cNvSpPr>
          <p:nvPr>
            <p:ph type="ftr" sz="quarter" idx="11"/>
          </p:nvPr>
        </p:nvSpPr>
        <p:spPr/>
        <p:txBody>
          <a:bodyPr/>
          <a:lstStyle/>
          <a:p>
            <a:r>
              <a:rPr lang="fr-FR" sz="1600" b="1" smtClean="0"/>
              <a:t>PPS Lande Octobre 2018</a:t>
            </a:r>
            <a:endParaRPr lang="fr-FR" sz="1600" b="1" dirty="0"/>
          </a:p>
        </p:txBody>
      </p:sp>
      <p:sp>
        <p:nvSpPr>
          <p:cNvPr id="12" name="Espace réservé du numéro de diapositive 11"/>
          <p:cNvSpPr>
            <a:spLocks noGrp="1"/>
          </p:cNvSpPr>
          <p:nvPr>
            <p:ph type="sldNum" sz="quarter" idx="12"/>
          </p:nvPr>
        </p:nvSpPr>
        <p:spPr>
          <a:xfrm>
            <a:off x="8360229" y="6326929"/>
            <a:ext cx="2743200" cy="365125"/>
          </a:xfrm>
        </p:spPr>
        <p:txBody>
          <a:bodyPr/>
          <a:lstStyle/>
          <a:p>
            <a:fld id="{7D662C7A-8B65-4DEB-975D-50197EE237AB}" type="slidenum">
              <a:rPr lang="fr-FR" sz="1800" b="1" smtClean="0"/>
              <a:t>24</a:t>
            </a:fld>
            <a:endParaRPr lang="fr-FR" sz="1800" b="1" dirty="0"/>
          </a:p>
        </p:txBody>
      </p:sp>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713281" y="2795977"/>
            <a:ext cx="2664183" cy="3560373"/>
          </a:xfrm>
          <a:prstGeom prst="rect">
            <a:avLst/>
          </a:prstGeom>
        </p:spPr>
      </p:pic>
      <p:sp>
        <p:nvSpPr>
          <p:cNvPr id="2" name="Rectangle 1"/>
          <p:cNvSpPr/>
          <p:nvPr/>
        </p:nvSpPr>
        <p:spPr>
          <a:xfrm>
            <a:off x="3132607" y="1239418"/>
            <a:ext cx="6096000" cy="3754874"/>
          </a:xfrm>
          <a:prstGeom prst="rect">
            <a:avLst/>
          </a:prstGeom>
        </p:spPr>
        <p:txBody>
          <a:bodyPr>
            <a:spAutoFit/>
          </a:bodyPr>
          <a:lstStyle/>
          <a:p>
            <a:endParaRPr lang="fr-FR" dirty="0"/>
          </a:p>
          <a:p>
            <a:endParaRPr lang="fr-FR" sz="2000" b="1" dirty="0">
              <a:ln>
                <a:solidFill>
                  <a:srgbClr val="FF0000"/>
                </a:solidFill>
              </a:ln>
            </a:endParaRPr>
          </a:p>
          <a:p>
            <a:r>
              <a:rPr lang="fr-FR" sz="2000" b="1" dirty="0">
                <a:ln>
                  <a:solidFill>
                    <a:srgbClr val="FF0000"/>
                  </a:solidFill>
                </a:ln>
              </a:rPr>
              <a:t>Des rendez-vous sont pris par des informateurs dépêchés par les grands groupes de presse avec des journalistes du Canard Enchaîné et de </a:t>
            </a:r>
            <a:r>
              <a:rPr lang="fr-FR" sz="2000" b="1" dirty="0" err="1">
                <a:ln>
                  <a:solidFill>
                    <a:srgbClr val="FF0000"/>
                  </a:solidFill>
                </a:ln>
              </a:rPr>
              <a:t>Médiapart</a:t>
            </a:r>
            <a:r>
              <a:rPr lang="fr-FR" sz="2000" b="1" dirty="0">
                <a:ln>
                  <a:solidFill>
                    <a:srgbClr val="FF0000"/>
                  </a:solidFill>
                </a:ln>
              </a:rPr>
              <a:t>, journaux qui ont vu leurs subventions augmenter en 2017, comme par hasard.</a:t>
            </a:r>
          </a:p>
          <a:p>
            <a:endParaRPr lang="fr-FR" sz="2000" b="1" dirty="0">
              <a:ln>
                <a:solidFill>
                  <a:srgbClr val="FF0000"/>
                </a:solidFill>
              </a:ln>
            </a:endParaRPr>
          </a:p>
          <a:p>
            <a:endParaRPr lang="fr-FR" sz="2000" b="1" dirty="0">
              <a:ln>
                <a:solidFill>
                  <a:srgbClr val="FF0000"/>
                </a:solidFill>
              </a:ln>
            </a:endParaRPr>
          </a:p>
          <a:p>
            <a:r>
              <a:rPr lang="fr-FR" sz="2000" b="1" dirty="0">
                <a:ln>
                  <a:solidFill>
                    <a:srgbClr val="FF0000"/>
                  </a:solidFill>
                </a:ln>
              </a:rPr>
              <a:t>&gt; &gt; &gt; &gt; &gt; Gaspard </a:t>
            </a:r>
            <a:r>
              <a:rPr lang="fr-FR" sz="2000" b="1" dirty="0" err="1">
                <a:ln>
                  <a:solidFill>
                    <a:srgbClr val="FF0000"/>
                  </a:solidFill>
                </a:ln>
              </a:rPr>
              <a:t>Ganzter</a:t>
            </a:r>
            <a:r>
              <a:rPr lang="fr-FR" sz="2000" b="1" dirty="0">
                <a:ln>
                  <a:solidFill>
                    <a:srgbClr val="FF0000"/>
                  </a:solidFill>
                </a:ln>
              </a:rPr>
              <a:t>, conseiller de Hollande mais aussi camarade de promo de Macron à l'ENA, rencontrera le directeur du Canard début janvier.</a:t>
            </a:r>
          </a:p>
        </p:txBody>
      </p:sp>
    </p:spTree>
    <p:extLst>
      <p:ext uri="{BB962C8B-B14F-4D97-AF65-F5344CB8AC3E}">
        <p14:creationId xmlns:p14="http://schemas.microsoft.com/office/powerpoint/2010/main" val="1708266355"/>
      </p:ext>
    </p:extLst>
  </p:cSld>
  <p:clrMapOvr>
    <a:masterClrMapping/>
  </p:clrMapOvr>
  <mc:AlternateContent xmlns:mc="http://schemas.openxmlformats.org/markup-compatibility/2006">
    <mc:Choice xmlns:p14="http://schemas.microsoft.com/office/powerpoint/2010/main" Requires="p14">
      <p:transition spd="slow" p14:dur="4750" advTm="7000">
        <p:circle/>
      </p:transition>
    </mc:Choice>
    <mc:Fallback>
      <p:transition spd="slow" advTm="7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2">
                                            <p:txEl>
                                              <p:pRg st="2" end="2"/>
                                            </p:txEl>
                                          </p:spTgt>
                                        </p:tgtEl>
                                        <p:attrNameLst>
                                          <p:attrName>style.visibility</p:attrName>
                                        </p:attrNameLst>
                                      </p:cBhvr>
                                      <p:to>
                                        <p:strVal val="visible"/>
                                      </p:to>
                                    </p:set>
                                    <p:anim by="(-#ppt_w*2)" calcmode="lin" valueType="num">
                                      <p:cBhvr rctx="PPT">
                                        <p:cTn id="7" dur="500" autoRev="1" fill="hold">
                                          <p:stCondLst>
                                            <p:cond delay="0"/>
                                          </p:stCondLst>
                                        </p:cTn>
                                        <p:tgtEl>
                                          <p:spTgt spid="2">
                                            <p:txEl>
                                              <p:pRg st="2" end="2"/>
                                            </p:txEl>
                                          </p:spTgt>
                                        </p:tgtEl>
                                        <p:attrNameLst>
                                          <p:attrName>ppt_w</p:attrName>
                                        </p:attrNameLst>
                                      </p:cBhvr>
                                    </p:anim>
                                    <p:anim by="(#ppt_w*0.50)" calcmode="lin" valueType="num">
                                      <p:cBhvr>
                                        <p:cTn id="8" dur="500" decel="50000" autoRev="1" fill="hold">
                                          <p:stCondLst>
                                            <p:cond delay="0"/>
                                          </p:stCondLst>
                                        </p:cTn>
                                        <p:tgtEl>
                                          <p:spTgt spid="2">
                                            <p:txEl>
                                              <p:pRg st="2" end="2"/>
                                            </p:txEl>
                                          </p:spTgt>
                                        </p:tgtEl>
                                        <p:attrNameLst>
                                          <p:attrName>ppt_x</p:attrName>
                                        </p:attrNameLst>
                                      </p:cBhvr>
                                    </p:anim>
                                    <p:anim from="(-#ppt_h/2)" to="(#ppt_y)" calcmode="lin" valueType="num">
                                      <p:cBhvr>
                                        <p:cTn id="9" dur="1000" fill="hold">
                                          <p:stCondLst>
                                            <p:cond delay="0"/>
                                          </p:stCondLst>
                                        </p:cTn>
                                        <p:tgtEl>
                                          <p:spTgt spid="2">
                                            <p:txEl>
                                              <p:pRg st="2" end="2"/>
                                            </p:txEl>
                                          </p:spTgt>
                                        </p:tgtEl>
                                        <p:attrNameLst>
                                          <p:attrName>ppt_y</p:attrName>
                                        </p:attrNameLst>
                                      </p:cBhvr>
                                    </p:anim>
                                    <p:animRot by="21600000">
                                      <p:cBhvr>
                                        <p:cTn id="10" dur="1000" fill="hold">
                                          <p:stCondLst>
                                            <p:cond delay="0"/>
                                          </p:stCondLst>
                                        </p:cTn>
                                        <p:tgtEl>
                                          <p:spTgt spid="2">
                                            <p:txEl>
                                              <p:pRg st="2" end="2"/>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5" end="5"/>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5" end="5"/>
                                            </p:txEl>
                                          </p:spTgt>
                                        </p:tgtEl>
                                        <p:attrNameLst>
                                          <p:attrName>ppt_w</p:attrName>
                                        </p:attrNameLst>
                                      </p:cBhvr>
                                    </p:anim>
                                    <p:anim by="(#ppt_w*0.50)" calcmode="lin" valueType="num">
                                      <p:cBhvr>
                                        <p:cTn id="16" dur="500" decel="50000" autoRev="1" fill="hold">
                                          <p:stCondLst>
                                            <p:cond delay="0"/>
                                          </p:stCondLst>
                                        </p:cTn>
                                        <p:tgtEl>
                                          <p:spTgt spid="2">
                                            <p:txEl>
                                              <p:pRg st="5" end="5"/>
                                            </p:txEl>
                                          </p:spTgt>
                                        </p:tgtEl>
                                        <p:attrNameLst>
                                          <p:attrName>ppt_x</p:attrName>
                                        </p:attrNameLst>
                                      </p:cBhvr>
                                    </p:anim>
                                    <p:anim from="(-#ppt_h/2)" to="(#ppt_y)" calcmode="lin" valueType="num">
                                      <p:cBhvr>
                                        <p:cTn id="17" dur="1000" fill="hold">
                                          <p:stCondLst>
                                            <p:cond delay="0"/>
                                          </p:stCondLst>
                                        </p:cTn>
                                        <p:tgtEl>
                                          <p:spTgt spid="2">
                                            <p:txEl>
                                              <p:pRg st="5" end="5"/>
                                            </p:txEl>
                                          </p:spTgt>
                                        </p:tgtEl>
                                        <p:attrNameLst>
                                          <p:attrName>ppt_y</p:attrName>
                                        </p:attrNameLst>
                                      </p:cBhvr>
                                    </p:anim>
                                    <p:animRot by="21600000">
                                      <p:cBhvr>
                                        <p:cTn id="18" dur="1000" fill="hold">
                                          <p:stCondLst>
                                            <p:cond delay="0"/>
                                          </p:stCondLst>
                                        </p:cTn>
                                        <p:tgtEl>
                                          <p:spTgt spid="2">
                                            <p:txEl>
                                              <p:pRg st="5" end="5"/>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133600" y="1277257"/>
            <a:ext cx="7910287" cy="4318325"/>
          </a:xfrm>
          <a:prstGeom prst="rect">
            <a:avLst/>
          </a:prstGeom>
          <a:noFill/>
          <a:ln w="381000">
            <a:gradFill flip="none" rotWithShape="1">
              <a:gsLst>
                <a:gs pos="0">
                  <a:schemeClr val="accent4">
                    <a:lumMod val="67000"/>
                  </a:schemeClr>
                </a:gs>
                <a:gs pos="100000">
                  <a:schemeClr val="accent6">
                    <a:lumMod val="75000"/>
                  </a:schemeClr>
                </a:gs>
                <a:gs pos="88000">
                  <a:schemeClr val="accent4">
                    <a:lumMod val="60000"/>
                    <a:lumOff val="4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Rectangle 5"/>
          <p:cNvSpPr/>
          <p:nvPr/>
        </p:nvSpPr>
        <p:spPr>
          <a:xfrm>
            <a:off x="1451429" y="609600"/>
            <a:ext cx="9231086" cy="5660571"/>
          </a:xfrm>
          <a:prstGeom prst="rect">
            <a:avLst/>
          </a:prstGeom>
          <a:noFill/>
          <a:ln w="7620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8" name="Image 7"/>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1045373" y="217714"/>
            <a:ext cx="847417" cy="6455421"/>
          </a:xfrm>
          <a:prstGeom prst="rect">
            <a:avLst/>
          </a:prstGeom>
          <a:blipFill>
            <a:blip r:embed="rId3"/>
            <a:tile tx="0" ty="0" sx="100000" sy="100000" flip="none" algn="tl"/>
          </a:blipFill>
          <a:ln>
            <a:noFill/>
          </a:ln>
        </p:spPr>
      </p:pic>
      <p:pic>
        <p:nvPicPr>
          <p:cNvPr id="9" name="Image 8"/>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41154" y="217714"/>
            <a:ext cx="847417" cy="6455421"/>
          </a:xfrm>
          <a:prstGeom prst="rect">
            <a:avLst/>
          </a:prstGeom>
          <a:ln>
            <a:noFill/>
          </a:ln>
        </p:spPr>
      </p:pic>
      <p:sp>
        <p:nvSpPr>
          <p:cNvPr id="10" name="Espace réservé de la date 9"/>
          <p:cNvSpPr>
            <a:spLocks noGrp="1"/>
          </p:cNvSpPr>
          <p:nvPr>
            <p:ph type="dt" sz="half" idx="10"/>
          </p:nvPr>
        </p:nvSpPr>
        <p:spPr>
          <a:xfrm>
            <a:off x="1088571" y="6308010"/>
            <a:ext cx="2743200" cy="365125"/>
          </a:xfrm>
        </p:spPr>
        <p:txBody>
          <a:bodyPr/>
          <a:lstStyle/>
          <a:p>
            <a:fld id="{A1998FDB-2BF1-4B03-A3A9-269A70A8B393}" type="datetime1">
              <a:rPr lang="fr-FR" sz="1800" b="1" smtClean="0"/>
              <a:t>24/11/2018</a:t>
            </a:fld>
            <a:endParaRPr lang="fr-FR" sz="1800" b="1" dirty="0"/>
          </a:p>
        </p:txBody>
      </p:sp>
      <p:sp>
        <p:nvSpPr>
          <p:cNvPr id="11" name="Espace réservé du pied de page 10"/>
          <p:cNvSpPr>
            <a:spLocks noGrp="1"/>
          </p:cNvSpPr>
          <p:nvPr>
            <p:ph type="ftr" sz="quarter" idx="11"/>
          </p:nvPr>
        </p:nvSpPr>
        <p:spPr/>
        <p:txBody>
          <a:bodyPr/>
          <a:lstStyle/>
          <a:p>
            <a:r>
              <a:rPr lang="fr-FR" sz="1600" b="1" smtClean="0"/>
              <a:t>PPS Lande Octobre 2018</a:t>
            </a:r>
            <a:endParaRPr lang="fr-FR" sz="1600" b="1" dirty="0"/>
          </a:p>
        </p:txBody>
      </p:sp>
      <p:sp>
        <p:nvSpPr>
          <p:cNvPr id="12" name="Espace réservé du numéro de diapositive 11"/>
          <p:cNvSpPr>
            <a:spLocks noGrp="1"/>
          </p:cNvSpPr>
          <p:nvPr>
            <p:ph type="sldNum" sz="quarter" idx="12"/>
          </p:nvPr>
        </p:nvSpPr>
        <p:spPr>
          <a:xfrm>
            <a:off x="8360229" y="6326929"/>
            <a:ext cx="2743200" cy="365125"/>
          </a:xfrm>
        </p:spPr>
        <p:txBody>
          <a:bodyPr/>
          <a:lstStyle/>
          <a:p>
            <a:fld id="{7D662C7A-8B65-4DEB-975D-50197EE237AB}" type="slidenum">
              <a:rPr lang="fr-FR" sz="1800" b="1" smtClean="0"/>
              <a:t>25</a:t>
            </a:fld>
            <a:endParaRPr lang="fr-FR" sz="1800" b="1" dirty="0"/>
          </a:p>
        </p:txBody>
      </p:sp>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713281" y="2795977"/>
            <a:ext cx="2664183" cy="3560373"/>
          </a:xfrm>
          <a:prstGeom prst="rect">
            <a:avLst/>
          </a:prstGeom>
        </p:spPr>
      </p:pic>
      <p:sp>
        <p:nvSpPr>
          <p:cNvPr id="2" name="Rectangle 1"/>
          <p:cNvSpPr/>
          <p:nvPr/>
        </p:nvSpPr>
        <p:spPr>
          <a:xfrm>
            <a:off x="3018972" y="1077649"/>
            <a:ext cx="6096000" cy="4370427"/>
          </a:xfrm>
          <a:prstGeom prst="rect">
            <a:avLst/>
          </a:prstGeom>
        </p:spPr>
        <p:txBody>
          <a:bodyPr>
            <a:spAutoFit/>
          </a:bodyPr>
          <a:lstStyle/>
          <a:p>
            <a:endParaRPr lang="fr-FR" dirty="0"/>
          </a:p>
          <a:p>
            <a:endParaRPr lang="fr-FR" sz="2000" b="1" dirty="0">
              <a:ln>
                <a:solidFill>
                  <a:srgbClr val="FF0000"/>
                </a:solidFill>
              </a:ln>
            </a:endParaRPr>
          </a:p>
          <a:p>
            <a:r>
              <a:rPr lang="fr-FR" sz="2000" b="1" dirty="0">
                <a:ln>
                  <a:solidFill>
                    <a:srgbClr val="FF0000"/>
                  </a:solidFill>
                </a:ln>
              </a:rPr>
              <a:t>Déchaînement des médias sur Fillon, les journalistes bien obéissants et soi-disant indépendants se déchaînent. Mais surtout ils prennent soin de ne pas dénoncer les autres politiques qui commettent les mêmes délits. L’homme à abattre c’est Fillon.   </a:t>
            </a:r>
          </a:p>
          <a:p>
            <a:r>
              <a:rPr lang="fr-FR" sz="2000" b="1" dirty="0">
                <a:ln>
                  <a:solidFill>
                    <a:srgbClr val="FF0000"/>
                  </a:solidFill>
                </a:ln>
              </a:rPr>
              <a:t>De l’autre côté, ordre est donné d’axer sur le FN, sachant que lors d’une confrontation Macron Le Pen, Macron serait élu</a:t>
            </a:r>
            <a:r>
              <a:rPr lang="fr-FR" sz="2000" b="1" dirty="0" smtClean="0">
                <a:ln>
                  <a:solidFill>
                    <a:srgbClr val="FF0000"/>
                  </a:solidFill>
                </a:ln>
              </a:rPr>
              <a:t>.</a:t>
            </a:r>
          </a:p>
          <a:p>
            <a:r>
              <a:rPr lang="fr-FR" sz="2000" b="1" dirty="0">
                <a:ln>
                  <a:solidFill>
                    <a:srgbClr val="FF0000"/>
                  </a:solidFill>
                </a:ln>
              </a:rPr>
              <a:t>La Machine médiatique est en route, les magistrats sont dans la course; peu importe si cette campagne est nauséabonde, mais Macron doit sortir vainqueur coûte que coûte.</a:t>
            </a:r>
          </a:p>
        </p:txBody>
      </p:sp>
    </p:spTree>
    <p:extLst>
      <p:ext uri="{BB962C8B-B14F-4D97-AF65-F5344CB8AC3E}">
        <p14:creationId xmlns:p14="http://schemas.microsoft.com/office/powerpoint/2010/main" val="3771065880"/>
      </p:ext>
    </p:extLst>
  </p:cSld>
  <p:clrMapOvr>
    <a:masterClrMapping/>
  </p:clrMapOvr>
  <mc:AlternateContent xmlns:mc="http://schemas.openxmlformats.org/markup-compatibility/2006">
    <mc:Choice xmlns:p14="http://schemas.microsoft.com/office/powerpoint/2010/main" Requires="p14">
      <p:transition spd="slow" p14:dur="4750" advTm="7000">
        <p:circle/>
      </p:transition>
    </mc:Choice>
    <mc:Fallback>
      <p:transition spd="slow" advTm="7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2">
                                            <p:txEl>
                                              <p:pRg st="2" end="2"/>
                                            </p:txEl>
                                          </p:spTgt>
                                        </p:tgtEl>
                                        <p:attrNameLst>
                                          <p:attrName>style.visibility</p:attrName>
                                        </p:attrNameLst>
                                      </p:cBhvr>
                                      <p:to>
                                        <p:strVal val="visible"/>
                                      </p:to>
                                    </p:set>
                                    <p:anim by="(-#ppt_w*2)" calcmode="lin" valueType="num">
                                      <p:cBhvr rctx="PPT">
                                        <p:cTn id="7" dur="500" autoRev="1" fill="hold">
                                          <p:stCondLst>
                                            <p:cond delay="0"/>
                                          </p:stCondLst>
                                        </p:cTn>
                                        <p:tgtEl>
                                          <p:spTgt spid="2">
                                            <p:txEl>
                                              <p:pRg st="2" end="2"/>
                                            </p:txEl>
                                          </p:spTgt>
                                        </p:tgtEl>
                                        <p:attrNameLst>
                                          <p:attrName>ppt_w</p:attrName>
                                        </p:attrNameLst>
                                      </p:cBhvr>
                                    </p:anim>
                                    <p:anim by="(#ppt_w*0.50)" calcmode="lin" valueType="num">
                                      <p:cBhvr>
                                        <p:cTn id="8" dur="500" decel="50000" autoRev="1" fill="hold">
                                          <p:stCondLst>
                                            <p:cond delay="0"/>
                                          </p:stCondLst>
                                        </p:cTn>
                                        <p:tgtEl>
                                          <p:spTgt spid="2">
                                            <p:txEl>
                                              <p:pRg st="2" end="2"/>
                                            </p:txEl>
                                          </p:spTgt>
                                        </p:tgtEl>
                                        <p:attrNameLst>
                                          <p:attrName>ppt_x</p:attrName>
                                        </p:attrNameLst>
                                      </p:cBhvr>
                                    </p:anim>
                                    <p:anim from="(-#ppt_h/2)" to="(#ppt_y)" calcmode="lin" valueType="num">
                                      <p:cBhvr>
                                        <p:cTn id="9" dur="1000" fill="hold">
                                          <p:stCondLst>
                                            <p:cond delay="0"/>
                                          </p:stCondLst>
                                        </p:cTn>
                                        <p:tgtEl>
                                          <p:spTgt spid="2">
                                            <p:txEl>
                                              <p:pRg st="2" end="2"/>
                                            </p:txEl>
                                          </p:spTgt>
                                        </p:tgtEl>
                                        <p:attrNameLst>
                                          <p:attrName>ppt_y</p:attrName>
                                        </p:attrNameLst>
                                      </p:cBhvr>
                                    </p:anim>
                                    <p:animRot by="21600000">
                                      <p:cBhvr>
                                        <p:cTn id="10" dur="1000" fill="hold">
                                          <p:stCondLst>
                                            <p:cond delay="0"/>
                                          </p:stCondLst>
                                        </p:cTn>
                                        <p:tgtEl>
                                          <p:spTgt spid="2">
                                            <p:txEl>
                                              <p:pRg st="2" end="2"/>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3" end="3"/>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3" end="3"/>
                                            </p:txEl>
                                          </p:spTgt>
                                        </p:tgtEl>
                                        <p:attrNameLst>
                                          <p:attrName>ppt_w</p:attrName>
                                        </p:attrNameLst>
                                      </p:cBhvr>
                                    </p:anim>
                                    <p:anim by="(#ppt_w*0.50)" calcmode="lin" valueType="num">
                                      <p:cBhvr>
                                        <p:cTn id="16" dur="500" decel="50000" autoRev="1" fill="hold">
                                          <p:stCondLst>
                                            <p:cond delay="0"/>
                                          </p:stCondLst>
                                        </p:cTn>
                                        <p:tgtEl>
                                          <p:spTgt spid="2">
                                            <p:txEl>
                                              <p:pRg st="3" end="3"/>
                                            </p:txEl>
                                          </p:spTgt>
                                        </p:tgtEl>
                                        <p:attrNameLst>
                                          <p:attrName>ppt_x</p:attrName>
                                        </p:attrNameLst>
                                      </p:cBhvr>
                                    </p:anim>
                                    <p:anim from="(-#ppt_h/2)" to="(#ppt_y)" calcmode="lin" valueType="num">
                                      <p:cBhvr>
                                        <p:cTn id="17" dur="1000" fill="hold">
                                          <p:stCondLst>
                                            <p:cond delay="0"/>
                                          </p:stCondLst>
                                        </p:cTn>
                                        <p:tgtEl>
                                          <p:spTgt spid="2">
                                            <p:txEl>
                                              <p:pRg st="3" end="3"/>
                                            </p:txEl>
                                          </p:spTgt>
                                        </p:tgtEl>
                                        <p:attrNameLst>
                                          <p:attrName>ppt_y</p:attrName>
                                        </p:attrNameLst>
                                      </p:cBhvr>
                                    </p:anim>
                                    <p:animRot by="21600000">
                                      <p:cBhvr>
                                        <p:cTn id="18" dur="1000" fill="hold">
                                          <p:stCondLst>
                                            <p:cond delay="0"/>
                                          </p:stCondLst>
                                        </p:cTn>
                                        <p:tgtEl>
                                          <p:spTgt spid="2">
                                            <p:txEl>
                                              <p:pRg st="3" end="3"/>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4" end="4"/>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4" end="4"/>
                                            </p:txEl>
                                          </p:spTgt>
                                        </p:tgtEl>
                                        <p:attrNameLst>
                                          <p:attrName>ppt_w</p:attrName>
                                        </p:attrNameLst>
                                      </p:cBhvr>
                                    </p:anim>
                                    <p:anim by="(#ppt_w*0.50)" calcmode="lin" valueType="num">
                                      <p:cBhvr>
                                        <p:cTn id="24" dur="500" decel="50000" autoRev="1" fill="hold">
                                          <p:stCondLst>
                                            <p:cond delay="0"/>
                                          </p:stCondLst>
                                        </p:cTn>
                                        <p:tgtEl>
                                          <p:spTgt spid="2">
                                            <p:txEl>
                                              <p:pRg st="4" end="4"/>
                                            </p:txEl>
                                          </p:spTgt>
                                        </p:tgtEl>
                                        <p:attrNameLst>
                                          <p:attrName>ppt_x</p:attrName>
                                        </p:attrNameLst>
                                      </p:cBhvr>
                                    </p:anim>
                                    <p:anim from="(-#ppt_h/2)" to="(#ppt_y)" calcmode="lin" valueType="num">
                                      <p:cBhvr>
                                        <p:cTn id="25" dur="1000" fill="hold">
                                          <p:stCondLst>
                                            <p:cond delay="0"/>
                                          </p:stCondLst>
                                        </p:cTn>
                                        <p:tgtEl>
                                          <p:spTgt spid="2">
                                            <p:txEl>
                                              <p:pRg st="4" end="4"/>
                                            </p:txEl>
                                          </p:spTgt>
                                        </p:tgtEl>
                                        <p:attrNameLst>
                                          <p:attrName>ppt_y</p:attrName>
                                        </p:attrNameLst>
                                      </p:cBhvr>
                                    </p:anim>
                                    <p:animRot by="21600000">
                                      <p:cBhvr>
                                        <p:cTn id="26" dur="1000" fill="hold">
                                          <p:stCondLst>
                                            <p:cond delay="0"/>
                                          </p:stCondLst>
                                        </p:cTn>
                                        <p:tgtEl>
                                          <p:spTgt spid="2">
                                            <p:txEl>
                                              <p:pRg st="4" end="4"/>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133600" y="1277257"/>
            <a:ext cx="7910287" cy="4318325"/>
          </a:xfrm>
          <a:prstGeom prst="rect">
            <a:avLst/>
          </a:prstGeom>
          <a:noFill/>
          <a:ln w="381000">
            <a:gradFill flip="none" rotWithShape="1">
              <a:gsLst>
                <a:gs pos="0">
                  <a:schemeClr val="accent4">
                    <a:lumMod val="67000"/>
                  </a:schemeClr>
                </a:gs>
                <a:gs pos="100000">
                  <a:schemeClr val="accent6">
                    <a:lumMod val="75000"/>
                  </a:schemeClr>
                </a:gs>
                <a:gs pos="88000">
                  <a:schemeClr val="accent4">
                    <a:lumMod val="60000"/>
                    <a:lumOff val="4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Rectangle 5"/>
          <p:cNvSpPr/>
          <p:nvPr/>
        </p:nvSpPr>
        <p:spPr>
          <a:xfrm>
            <a:off x="1451429" y="609600"/>
            <a:ext cx="9231086" cy="5660571"/>
          </a:xfrm>
          <a:prstGeom prst="rect">
            <a:avLst/>
          </a:prstGeom>
          <a:noFill/>
          <a:ln w="7620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8" name="Image 7"/>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1045373" y="217714"/>
            <a:ext cx="847417" cy="6455421"/>
          </a:xfrm>
          <a:prstGeom prst="rect">
            <a:avLst/>
          </a:prstGeom>
          <a:blipFill>
            <a:blip r:embed="rId3"/>
            <a:tile tx="0" ty="0" sx="100000" sy="100000" flip="none" algn="tl"/>
          </a:blipFill>
          <a:ln>
            <a:noFill/>
          </a:ln>
        </p:spPr>
      </p:pic>
      <p:pic>
        <p:nvPicPr>
          <p:cNvPr id="9" name="Image 8"/>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41154" y="217714"/>
            <a:ext cx="847417" cy="6455421"/>
          </a:xfrm>
          <a:prstGeom prst="rect">
            <a:avLst/>
          </a:prstGeom>
          <a:ln>
            <a:noFill/>
          </a:ln>
        </p:spPr>
      </p:pic>
      <p:sp>
        <p:nvSpPr>
          <p:cNvPr id="10" name="Espace réservé de la date 9"/>
          <p:cNvSpPr>
            <a:spLocks noGrp="1"/>
          </p:cNvSpPr>
          <p:nvPr>
            <p:ph type="dt" sz="half" idx="10"/>
          </p:nvPr>
        </p:nvSpPr>
        <p:spPr>
          <a:xfrm>
            <a:off x="1088571" y="6308010"/>
            <a:ext cx="2743200" cy="365125"/>
          </a:xfrm>
        </p:spPr>
        <p:txBody>
          <a:bodyPr/>
          <a:lstStyle/>
          <a:p>
            <a:fld id="{A1998FDB-2BF1-4B03-A3A9-269A70A8B393}" type="datetime1">
              <a:rPr lang="fr-FR" sz="1800" b="1" smtClean="0"/>
              <a:t>24/11/2018</a:t>
            </a:fld>
            <a:endParaRPr lang="fr-FR" sz="1800" b="1" dirty="0"/>
          </a:p>
        </p:txBody>
      </p:sp>
      <p:sp>
        <p:nvSpPr>
          <p:cNvPr id="11" name="Espace réservé du pied de page 10"/>
          <p:cNvSpPr>
            <a:spLocks noGrp="1"/>
          </p:cNvSpPr>
          <p:nvPr>
            <p:ph type="ftr" sz="quarter" idx="11"/>
          </p:nvPr>
        </p:nvSpPr>
        <p:spPr/>
        <p:txBody>
          <a:bodyPr/>
          <a:lstStyle/>
          <a:p>
            <a:r>
              <a:rPr lang="fr-FR" sz="1600" b="1" smtClean="0"/>
              <a:t>PPS Lande Octobre 2018</a:t>
            </a:r>
            <a:endParaRPr lang="fr-FR" sz="1600" b="1" dirty="0"/>
          </a:p>
        </p:txBody>
      </p:sp>
      <p:sp>
        <p:nvSpPr>
          <p:cNvPr id="12" name="Espace réservé du numéro de diapositive 11"/>
          <p:cNvSpPr>
            <a:spLocks noGrp="1"/>
          </p:cNvSpPr>
          <p:nvPr>
            <p:ph type="sldNum" sz="quarter" idx="12"/>
          </p:nvPr>
        </p:nvSpPr>
        <p:spPr>
          <a:xfrm>
            <a:off x="8360229" y="6326929"/>
            <a:ext cx="2743200" cy="365125"/>
          </a:xfrm>
        </p:spPr>
        <p:txBody>
          <a:bodyPr/>
          <a:lstStyle/>
          <a:p>
            <a:fld id="{7D662C7A-8B65-4DEB-975D-50197EE237AB}" type="slidenum">
              <a:rPr lang="fr-FR" sz="1800" b="1" smtClean="0"/>
              <a:t>26</a:t>
            </a:fld>
            <a:endParaRPr lang="fr-FR" sz="1800" b="1" dirty="0"/>
          </a:p>
        </p:txBody>
      </p:sp>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713281" y="2795977"/>
            <a:ext cx="2664183" cy="3560373"/>
          </a:xfrm>
          <a:prstGeom prst="rect">
            <a:avLst/>
          </a:prstGeom>
        </p:spPr>
      </p:pic>
      <p:sp>
        <p:nvSpPr>
          <p:cNvPr id="2" name="Rectangle 1"/>
          <p:cNvSpPr/>
          <p:nvPr/>
        </p:nvSpPr>
        <p:spPr>
          <a:xfrm>
            <a:off x="2532185" y="901224"/>
            <a:ext cx="7181096" cy="4647426"/>
          </a:xfrm>
          <a:prstGeom prst="rect">
            <a:avLst/>
          </a:prstGeom>
        </p:spPr>
        <p:txBody>
          <a:bodyPr wrap="square">
            <a:spAutoFit/>
          </a:bodyPr>
          <a:lstStyle/>
          <a:p>
            <a:endParaRPr lang="fr-FR" dirty="0"/>
          </a:p>
          <a:p>
            <a:endParaRPr lang="fr-FR" dirty="0"/>
          </a:p>
          <a:p>
            <a:r>
              <a:rPr lang="fr-FR" sz="2000" b="1" dirty="0">
                <a:ln>
                  <a:solidFill>
                    <a:srgbClr val="FF0000"/>
                  </a:solidFill>
                </a:ln>
              </a:rPr>
              <a:t>Lors d’une entrevue, entre Macron, </a:t>
            </a:r>
            <a:r>
              <a:rPr lang="fr-FR" sz="2000" b="1" dirty="0" err="1">
                <a:ln>
                  <a:solidFill>
                    <a:srgbClr val="FF0000"/>
                  </a:solidFill>
                </a:ln>
              </a:rPr>
              <a:t>Drahi</a:t>
            </a:r>
            <a:r>
              <a:rPr lang="fr-FR" sz="2000" b="1" dirty="0">
                <a:ln>
                  <a:solidFill>
                    <a:srgbClr val="FF0000"/>
                  </a:solidFill>
                </a:ln>
              </a:rPr>
              <a:t>, et Bolloré, </a:t>
            </a:r>
            <a:r>
              <a:rPr lang="fr-FR" sz="2000" b="1" dirty="0" err="1">
                <a:ln>
                  <a:solidFill>
                    <a:srgbClr val="FF0000"/>
                  </a:solidFill>
                </a:ln>
              </a:rPr>
              <a:t>Drahi</a:t>
            </a:r>
            <a:r>
              <a:rPr lang="fr-FR" sz="2000" b="1" dirty="0">
                <a:ln>
                  <a:solidFill>
                    <a:srgbClr val="FF0000"/>
                  </a:solidFill>
                </a:ln>
              </a:rPr>
              <a:t> dit à Macron : *« Ne brusque pas les français, dis leur ce qu’ils veulent entendre, ce sont des veaux, ils veulent une idole, un homme providentiel, ils sont dans le délire présidentialiste.* Ils haïssent les gens qui réussissent et gagnent de l’argent, ils veulent que tu sentes le pauvre. Sache les séduire et les endormir et nous aurons ce que nous voulons. Beaucoup de gens (financiers et grands patrons) comptent sur toi, ne les déçois pas ! Sers toi des gens du spectacle, du show-biz, ces arrivistes incultes se disent de gauche parce que cela fait bien, qui critiquent les financiers et l’argent, mais sont les premiers à faire de l’évasion fiscale, tu verras, ils viendront te lécher les fesses par intérêts, ce sont les pires, je ne les aime pas !»</a:t>
            </a:r>
          </a:p>
        </p:txBody>
      </p:sp>
    </p:spTree>
    <p:extLst>
      <p:ext uri="{BB962C8B-B14F-4D97-AF65-F5344CB8AC3E}">
        <p14:creationId xmlns:p14="http://schemas.microsoft.com/office/powerpoint/2010/main" val="4226486534"/>
      </p:ext>
    </p:extLst>
  </p:cSld>
  <p:clrMapOvr>
    <a:masterClrMapping/>
  </p:clrMapOvr>
  <mc:AlternateContent xmlns:mc="http://schemas.openxmlformats.org/markup-compatibility/2006">
    <mc:Choice xmlns:p14="http://schemas.microsoft.com/office/powerpoint/2010/main" Requires="p14">
      <p:transition spd="slow" p14:dur="4750" advTm="7000">
        <p:circle/>
      </p:transition>
    </mc:Choice>
    <mc:Fallback>
      <p:transition spd="slow" advTm="7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2">
                                            <p:txEl>
                                              <p:pRg st="2" end="2"/>
                                            </p:txEl>
                                          </p:spTgt>
                                        </p:tgtEl>
                                        <p:attrNameLst>
                                          <p:attrName>style.visibility</p:attrName>
                                        </p:attrNameLst>
                                      </p:cBhvr>
                                      <p:to>
                                        <p:strVal val="visible"/>
                                      </p:to>
                                    </p:set>
                                    <p:anim by="(-#ppt_w*2)" calcmode="lin" valueType="num">
                                      <p:cBhvr rctx="PPT">
                                        <p:cTn id="7" dur="500" autoRev="1" fill="hold">
                                          <p:stCondLst>
                                            <p:cond delay="0"/>
                                          </p:stCondLst>
                                        </p:cTn>
                                        <p:tgtEl>
                                          <p:spTgt spid="2">
                                            <p:txEl>
                                              <p:pRg st="2" end="2"/>
                                            </p:txEl>
                                          </p:spTgt>
                                        </p:tgtEl>
                                        <p:attrNameLst>
                                          <p:attrName>ppt_w</p:attrName>
                                        </p:attrNameLst>
                                      </p:cBhvr>
                                    </p:anim>
                                    <p:anim by="(#ppt_w*0.50)" calcmode="lin" valueType="num">
                                      <p:cBhvr>
                                        <p:cTn id="8" dur="500" decel="50000" autoRev="1" fill="hold">
                                          <p:stCondLst>
                                            <p:cond delay="0"/>
                                          </p:stCondLst>
                                        </p:cTn>
                                        <p:tgtEl>
                                          <p:spTgt spid="2">
                                            <p:txEl>
                                              <p:pRg st="2" end="2"/>
                                            </p:txEl>
                                          </p:spTgt>
                                        </p:tgtEl>
                                        <p:attrNameLst>
                                          <p:attrName>ppt_x</p:attrName>
                                        </p:attrNameLst>
                                      </p:cBhvr>
                                    </p:anim>
                                    <p:anim from="(-#ppt_h/2)" to="(#ppt_y)" calcmode="lin" valueType="num">
                                      <p:cBhvr>
                                        <p:cTn id="9" dur="1000" fill="hold">
                                          <p:stCondLst>
                                            <p:cond delay="0"/>
                                          </p:stCondLst>
                                        </p:cTn>
                                        <p:tgtEl>
                                          <p:spTgt spid="2">
                                            <p:txEl>
                                              <p:pRg st="2" end="2"/>
                                            </p:txEl>
                                          </p:spTgt>
                                        </p:tgtEl>
                                        <p:attrNameLst>
                                          <p:attrName>ppt_y</p:attrName>
                                        </p:attrNameLst>
                                      </p:cBhvr>
                                    </p:anim>
                                    <p:animRot by="21600000">
                                      <p:cBhvr>
                                        <p:cTn id="10" dur="1000" fill="hold">
                                          <p:stCondLst>
                                            <p:cond delay="0"/>
                                          </p:stCondLst>
                                        </p:cTn>
                                        <p:tgtEl>
                                          <p:spTgt spid="2">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133600" y="1277257"/>
            <a:ext cx="7910287" cy="4318325"/>
          </a:xfrm>
          <a:prstGeom prst="rect">
            <a:avLst/>
          </a:prstGeom>
          <a:noFill/>
          <a:ln w="381000">
            <a:gradFill flip="none" rotWithShape="1">
              <a:gsLst>
                <a:gs pos="0">
                  <a:schemeClr val="accent4">
                    <a:lumMod val="67000"/>
                  </a:schemeClr>
                </a:gs>
                <a:gs pos="100000">
                  <a:schemeClr val="accent6">
                    <a:lumMod val="75000"/>
                  </a:schemeClr>
                </a:gs>
                <a:gs pos="88000">
                  <a:schemeClr val="accent4">
                    <a:lumMod val="60000"/>
                    <a:lumOff val="4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Rectangle 5"/>
          <p:cNvSpPr/>
          <p:nvPr/>
        </p:nvSpPr>
        <p:spPr>
          <a:xfrm>
            <a:off x="1451429" y="609600"/>
            <a:ext cx="9231086" cy="5660571"/>
          </a:xfrm>
          <a:prstGeom prst="rect">
            <a:avLst/>
          </a:prstGeom>
          <a:noFill/>
          <a:ln w="7620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8" name="Image 7"/>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1045373" y="217714"/>
            <a:ext cx="847417" cy="6455421"/>
          </a:xfrm>
          <a:prstGeom prst="rect">
            <a:avLst/>
          </a:prstGeom>
          <a:blipFill>
            <a:blip r:embed="rId3"/>
            <a:tile tx="0" ty="0" sx="100000" sy="100000" flip="none" algn="tl"/>
          </a:blipFill>
          <a:ln>
            <a:noFill/>
          </a:ln>
        </p:spPr>
      </p:pic>
      <p:pic>
        <p:nvPicPr>
          <p:cNvPr id="9" name="Image 8"/>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41154" y="217714"/>
            <a:ext cx="847417" cy="6455421"/>
          </a:xfrm>
          <a:prstGeom prst="rect">
            <a:avLst/>
          </a:prstGeom>
          <a:ln>
            <a:noFill/>
          </a:ln>
        </p:spPr>
      </p:pic>
      <p:sp>
        <p:nvSpPr>
          <p:cNvPr id="10" name="Espace réservé de la date 9"/>
          <p:cNvSpPr>
            <a:spLocks noGrp="1"/>
          </p:cNvSpPr>
          <p:nvPr>
            <p:ph type="dt" sz="half" idx="10"/>
          </p:nvPr>
        </p:nvSpPr>
        <p:spPr>
          <a:xfrm>
            <a:off x="1088571" y="6308010"/>
            <a:ext cx="2743200" cy="365125"/>
          </a:xfrm>
        </p:spPr>
        <p:txBody>
          <a:bodyPr/>
          <a:lstStyle/>
          <a:p>
            <a:fld id="{A1998FDB-2BF1-4B03-A3A9-269A70A8B393}" type="datetime1">
              <a:rPr lang="fr-FR" sz="1800" b="1" smtClean="0"/>
              <a:t>24/11/2018</a:t>
            </a:fld>
            <a:endParaRPr lang="fr-FR" sz="1800" b="1" dirty="0"/>
          </a:p>
        </p:txBody>
      </p:sp>
      <p:sp>
        <p:nvSpPr>
          <p:cNvPr id="11" name="Espace réservé du pied de page 10"/>
          <p:cNvSpPr>
            <a:spLocks noGrp="1"/>
          </p:cNvSpPr>
          <p:nvPr>
            <p:ph type="ftr" sz="quarter" idx="11"/>
          </p:nvPr>
        </p:nvSpPr>
        <p:spPr/>
        <p:txBody>
          <a:bodyPr/>
          <a:lstStyle/>
          <a:p>
            <a:r>
              <a:rPr lang="fr-FR" sz="1600" b="1" smtClean="0"/>
              <a:t>PPS Lande Octobre 2018</a:t>
            </a:r>
            <a:endParaRPr lang="fr-FR" sz="1600" b="1" dirty="0"/>
          </a:p>
        </p:txBody>
      </p:sp>
      <p:sp>
        <p:nvSpPr>
          <p:cNvPr id="12" name="Espace réservé du numéro de diapositive 11"/>
          <p:cNvSpPr>
            <a:spLocks noGrp="1"/>
          </p:cNvSpPr>
          <p:nvPr>
            <p:ph type="sldNum" sz="quarter" idx="12"/>
          </p:nvPr>
        </p:nvSpPr>
        <p:spPr>
          <a:xfrm>
            <a:off x="8360229" y="6326929"/>
            <a:ext cx="2743200" cy="365125"/>
          </a:xfrm>
        </p:spPr>
        <p:txBody>
          <a:bodyPr/>
          <a:lstStyle/>
          <a:p>
            <a:fld id="{7D662C7A-8B65-4DEB-975D-50197EE237AB}" type="slidenum">
              <a:rPr lang="fr-FR" sz="1800" b="1" smtClean="0"/>
              <a:t>27</a:t>
            </a:fld>
            <a:endParaRPr lang="fr-FR" sz="1800" b="1" dirty="0"/>
          </a:p>
        </p:txBody>
      </p:sp>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713281" y="2795977"/>
            <a:ext cx="2664183" cy="3560373"/>
          </a:xfrm>
          <a:prstGeom prst="rect">
            <a:avLst/>
          </a:prstGeom>
        </p:spPr>
      </p:pic>
      <p:sp>
        <p:nvSpPr>
          <p:cNvPr id="2" name="Rectangle 1"/>
          <p:cNvSpPr/>
          <p:nvPr/>
        </p:nvSpPr>
        <p:spPr>
          <a:xfrm>
            <a:off x="2441623" y="1093037"/>
            <a:ext cx="7397894" cy="4339650"/>
          </a:xfrm>
          <a:prstGeom prst="rect">
            <a:avLst/>
          </a:prstGeom>
        </p:spPr>
        <p:txBody>
          <a:bodyPr wrap="square">
            <a:spAutoFit/>
          </a:bodyPr>
          <a:lstStyle/>
          <a:p>
            <a:endParaRPr lang="fr-FR" dirty="0"/>
          </a:p>
          <a:p>
            <a:endParaRPr lang="fr-FR" dirty="0"/>
          </a:p>
          <a:p>
            <a:r>
              <a:rPr lang="fr-FR" sz="2000" b="1" dirty="0">
                <a:ln>
                  <a:solidFill>
                    <a:srgbClr val="FF0000"/>
                  </a:solidFill>
                </a:ln>
              </a:rPr>
              <a:t>Bolloré lui dit : * « Le Français veut de l’information instantanée, du scoop, il ne réfléchit pas, du foot, des émissions débiles, du cul, de la bière et il est heureux, il faut leur servir ce qu’ils veulent ! »*  </a:t>
            </a:r>
          </a:p>
          <a:p>
            <a:r>
              <a:rPr lang="fr-FR" sz="2000" b="1" dirty="0">
                <a:ln>
                  <a:solidFill>
                    <a:srgbClr val="FF0000"/>
                  </a:solidFill>
                </a:ln>
              </a:rPr>
              <a:t>Réunion le 11 avril 2017 avec De </a:t>
            </a:r>
            <a:r>
              <a:rPr lang="fr-FR" sz="2000" b="1" dirty="0" err="1">
                <a:ln>
                  <a:solidFill>
                    <a:srgbClr val="FF0000"/>
                  </a:solidFill>
                </a:ln>
              </a:rPr>
              <a:t>Castrie</a:t>
            </a:r>
            <a:r>
              <a:rPr lang="fr-FR" sz="2000" b="1" dirty="0">
                <a:ln>
                  <a:solidFill>
                    <a:srgbClr val="FF0000"/>
                  </a:solidFill>
                </a:ln>
              </a:rPr>
              <a:t>, </a:t>
            </a:r>
            <a:r>
              <a:rPr lang="fr-FR" sz="2000" b="1" dirty="0" err="1">
                <a:ln>
                  <a:solidFill>
                    <a:srgbClr val="FF0000"/>
                  </a:solidFill>
                </a:ln>
              </a:rPr>
              <a:t>Drahi</a:t>
            </a:r>
            <a:r>
              <a:rPr lang="fr-FR" sz="2000" b="1" dirty="0">
                <a:ln>
                  <a:solidFill>
                    <a:srgbClr val="FF0000"/>
                  </a:solidFill>
                </a:ln>
              </a:rPr>
              <a:t>, </a:t>
            </a:r>
            <a:r>
              <a:rPr lang="fr-FR" sz="2000" b="1" dirty="0" err="1">
                <a:ln>
                  <a:solidFill>
                    <a:srgbClr val="FF0000"/>
                  </a:solidFill>
                </a:ln>
              </a:rPr>
              <a:t>Jouyet</a:t>
            </a:r>
            <a:r>
              <a:rPr lang="fr-FR" sz="2000" b="1" dirty="0">
                <a:ln>
                  <a:solidFill>
                    <a:srgbClr val="FF0000"/>
                  </a:solidFill>
                </a:ln>
              </a:rPr>
              <a:t>, Sarre et d’autres personnages influents avant le 1er tour des élections, la ligne médiatique est organisée, la presse est dévouée à Macron, mais </a:t>
            </a:r>
            <a:r>
              <a:rPr lang="fr-FR" sz="2000" b="1" dirty="0" err="1">
                <a:ln>
                  <a:solidFill>
                    <a:srgbClr val="FF0000"/>
                  </a:solidFill>
                </a:ln>
              </a:rPr>
              <a:t>Mélanchon</a:t>
            </a:r>
            <a:r>
              <a:rPr lang="fr-FR" sz="2000" b="1" dirty="0">
                <a:ln>
                  <a:solidFill>
                    <a:srgbClr val="FF0000"/>
                  </a:solidFill>
                </a:ln>
              </a:rPr>
              <a:t> inquiète, ainsi que le manque de confiance des français envers les politiques. Le 23 avril 2017 ils sont rassurés, Macron est en tête avec 24%. </a:t>
            </a:r>
            <a:r>
              <a:rPr lang="fr-FR" sz="2000" b="1" dirty="0" err="1">
                <a:ln>
                  <a:solidFill>
                    <a:srgbClr val="FF0000"/>
                  </a:solidFill>
                </a:ln>
              </a:rPr>
              <a:t>Drahi</a:t>
            </a:r>
            <a:r>
              <a:rPr lang="fr-FR" sz="2000" b="1" dirty="0">
                <a:ln>
                  <a:solidFill>
                    <a:srgbClr val="FF0000"/>
                  </a:solidFill>
                </a:ln>
              </a:rPr>
              <a:t> félicite Macron et lui dit : «Tu es président les français n’auront jamais les couilles de voter Le Pen et les autres tordus vont venir te lécher les fesses et voteront pour toi ! ». Cela se finit à la Rotonde... Macron savait qu’il était président.</a:t>
            </a:r>
          </a:p>
        </p:txBody>
      </p:sp>
    </p:spTree>
    <p:extLst>
      <p:ext uri="{BB962C8B-B14F-4D97-AF65-F5344CB8AC3E}">
        <p14:creationId xmlns:p14="http://schemas.microsoft.com/office/powerpoint/2010/main" val="289708841"/>
      </p:ext>
    </p:extLst>
  </p:cSld>
  <p:clrMapOvr>
    <a:masterClrMapping/>
  </p:clrMapOvr>
  <mc:AlternateContent xmlns:mc="http://schemas.openxmlformats.org/markup-compatibility/2006">
    <mc:Choice xmlns:p14="http://schemas.microsoft.com/office/powerpoint/2010/main" Requires="p14">
      <p:transition spd="slow" p14:dur="4750" advTm="7000">
        <p:circle/>
      </p:transition>
    </mc:Choice>
    <mc:Fallback>
      <p:transition spd="slow" advTm="7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2">
                                            <p:txEl>
                                              <p:pRg st="2" end="2"/>
                                            </p:txEl>
                                          </p:spTgt>
                                        </p:tgtEl>
                                        <p:attrNameLst>
                                          <p:attrName>style.visibility</p:attrName>
                                        </p:attrNameLst>
                                      </p:cBhvr>
                                      <p:to>
                                        <p:strVal val="visible"/>
                                      </p:to>
                                    </p:set>
                                    <p:anim by="(-#ppt_w*2)" calcmode="lin" valueType="num">
                                      <p:cBhvr rctx="PPT">
                                        <p:cTn id="7" dur="500" autoRev="1" fill="hold">
                                          <p:stCondLst>
                                            <p:cond delay="0"/>
                                          </p:stCondLst>
                                        </p:cTn>
                                        <p:tgtEl>
                                          <p:spTgt spid="2">
                                            <p:txEl>
                                              <p:pRg st="2" end="2"/>
                                            </p:txEl>
                                          </p:spTgt>
                                        </p:tgtEl>
                                        <p:attrNameLst>
                                          <p:attrName>ppt_w</p:attrName>
                                        </p:attrNameLst>
                                      </p:cBhvr>
                                    </p:anim>
                                    <p:anim by="(#ppt_w*0.50)" calcmode="lin" valueType="num">
                                      <p:cBhvr>
                                        <p:cTn id="8" dur="500" decel="50000" autoRev="1" fill="hold">
                                          <p:stCondLst>
                                            <p:cond delay="0"/>
                                          </p:stCondLst>
                                        </p:cTn>
                                        <p:tgtEl>
                                          <p:spTgt spid="2">
                                            <p:txEl>
                                              <p:pRg st="2" end="2"/>
                                            </p:txEl>
                                          </p:spTgt>
                                        </p:tgtEl>
                                        <p:attrNameLst>
                                          <p:attrName>ppt_x</p:attrName>
                                        </p:attrNameLst>
                                      </p:cBhvr>
                                    </p:anim>
                                    <p:anim from="(-#ppt_h/2)" to="(#ppt_y)" calcmode="lin" valueType="num">
                                      <p:cBhvr>
                                        <p:cTn id="9" dur="1000" fill="hold">
                                          <p:stCondLst>
                                            <p:cond delay="0"/>
                                          </p:stCondLst>
                                        </p:cTn>
                                        <p:tgtEl>
                                          <p:spTgt spid="2">
                                            <p:txEl>
                                              <p:pRg st="2" end="2"/>
                                            </p:txEl>
                                          </p:spTgt>
                                        </p:tgtEl>
                                        <p:attrNameLst>
                                          <p:attrName>ppt_y</p:attrName>
                                        </p:attrNameLst>
                                      </p:cBhvr>
                                    </p:anim>
                                    <p:animRot by="21600000">
                                      <p:cBhvr>
                                        <p:cTn id="10" dur="1000" fill="hold">
                                          <p:stCondLst>
                                            <p:cond delay="0"/>
                                          </p:stCondLst>
                                        </p:cTn>
                                        <p:tgtEl>
                                          <p:spTgt spid="2">
                                            <p:txEl>
                                              <p:pRg st="2" end="2"/>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3" end="3"/>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3" end="3"/>
                                            </p:txEl>
                                          </p:spTgt>
                                        </p:tgtEl>
                                        <p:attrNameLst>
                                          <p:attrName>ppt_w</p:attrName>
                                        </p:attrNameLst>
                                      </p:cBhvr>
                                    </p:anim>
                                    <p:anim by="(#ppt_w*0.50)" calcmode="lin" valueType="num">
                                      <p:cBhvr>
                                        <p:cTn id="16" dur="500" decel="50000" autoRev="1" fill="hold">
                                          <p:stCondLst>
                                            <p:cond delay="0"/>
                                          </p:stCondLst>
                                        </p:cTn>
                                        <p:tgtEl>
                                          <p:spTgt spid="2">
                                            <p:txEl>
                                              <p:pRg st="3" end="3"/>
                                            </p:txEl>
                                          </p:spTgt>
                                        </p:tgtEl>
                                        <p:attrNameLst>
                                          <p:attrName>ppt_x</p:attrName>
                                        </p:attrNameLst>
                                      </p:cBhvr>
                                    </p:anim>
                                    <p:anim from="(-#ppt_h/2)" to="(#ppt_y)" calcmode="lin" valueType="num">
                                      <p:cBhvr>
                                        <p:cTn id="17" dur="1000" fill="hold">
                                          <p:stCondLst>
                                            <p:cond delay="0"/>
                                          </p:stCondLst>
                                        </p:cTn>
                                        <p:tgtEl>
                                          <p:spTgt spid="2">
                                            <p:txEl>
                                              <p:pRg st="3" end="3"/>
                                            </p:txEl>
                                          </p:spTgt>
                                        </p:tgtEl>
                                        <p:attrNameLst>
                                          <p:attrName>ppt_y</p:attrName>
                                        </p:attrNameLst>
                                      </p:cBhvr>
                                    </p:anim>
                                    <p:animRot by="21600000">
                                      <p:cBhvr>
                                        <p:cTn id="18" dur="1000" fill="hold">
                                          <p:stCondLst>
                                            <p:cond delay="0"/>
                                          </p:stCondLst>
                                        </p:cTn>
                                        <p:tgtEl>
                                          <p:spTgt spid="2">
                                            <p:txEl>
                                              <p:pRg st="3" end="3"/>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133600" y="1277257"/>
            <a:ext cx="7910287" cy="4318325"/>
          </a:xfrm>
          <a:prstGeom prst="rect">
            <a:avLst/>
          </a:prstGeom>
          <a:noFill/>
          <a:ln w="381000">
            <a:gradFill flip="none" rotWithShape="1">
              <a:gsLst>
                <a:gs pos="0">
                  <a:schemeClr val="accent4">
                    <a:lumMod val="67000"/>
                  </a:schemeClr>
                </a:gs>
                <a:gs pos="100000">
                  <a:schemeClr val="accent6">
                    <a:lumMod val="75000"/>
                  </a:schemeClr>
                </a:gs>
                <a:gs pos="88000">
                  <a:schemeClr val="accent4">
                    <a:lumMod val="60000"/>
                    <a:lumOff val="4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Rectangle 5"/>
          <p:cNvSpPr/>
          <p:nvPr/>
        </p:nvSpPr>
        <p:spPr>
          <a:xfrm>
            <a:off x="1451429" y="609600"/>
            <a:ext cx="9231086" cy="5660571"/>
          </a:xfrm>
          <a:prstGeom prst="rect">
            <a:avLst/>
          </a:prstGeom>
          <a:noFill/>
          <a:ln w="7620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8" name="Image 7"/>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1045373" y="217714"/>
            <a:ext cx="847417" cy="6455421"/>
          </a:xfrm>
          <a:prstGeom prst="rect">
            <a:avLst/>
          </a:prstGeom>
          <a:blipFill>
            <a:blip r:embed="rId3"/>
            <a:tile tx="0" ty="0" sx="100000" sy="100000" flip="none" algn="tl"/>
          </a:blipFill>
          <a:ln>
            <a:noFill/>
          </a:ln>
        </p:spPr>
      </p:pic>
      <p:pic>
        <p:nvPicPr>
          <p:cNvPr id="9" name="Image 8"/>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41154" y="217714"/>
            <a:ext cx="847417" cy="6455421"/>
          </a:xfrm>
          <a:prstGeom prst="rect">
            <a:avLst/>
          </a:prstGeom>
          <a:ln>
            <a:noFill/>
          </a:ln>
        </p:spPr>
      </p:pic>
      <p:sp>
        <p:nvSpPr>
          <p:cNvPr id="10" name="Espace réservé de la date 9"/>
          <p:cNvSpPr>
            <a:spLocks noGrp="1"/>
          </p:cNvSpPr>
          <p:nvPr>
            <p:ph type="dt" sz="half" idx="10"/>
          </p:nvPr>
        </p:nvSpPr>
        <p:spPr>
          <a:xfrm>
            <a:off x="1088571" y="6308010"/>
            <a:ext cx="2743200" cy="365125"/>
          </a:xfrm>
        </p:spPr>
        <p:txBody>
          <a:bodyPr/>
          <a:lstStyle/>
          <a:p>
            <a:fld id="{A1998FDB-2BF1-4B03-A3A9-269A70A8B393}" type="datetime1">
              <a:rPr lang="fr-FR" sz="1800" b="1" smtClean="0"/>
              <a:t>24/11/2018</a:t>
            </a:fld>
            <a:endParaRPr lang="fr-FR" sz="1800" b="1" dirty="0"/>
          </a:p>
        </p:txBody>
      </p:sp>
      <p:sp>
        <p:nvSpPr>
          <p:cNvPr id="11" name="Espace réservé du pied de page 10"/>
          <p:cNvSpPr>
            <a:spLocks noGrp="1"/>
          </p:cNvSpPr>
          <p:nvPr>
            <p:ph type="ftr" sz="quarter" idx="11"/>
          </p:nvPr>
        </p:nvSpPr>
        <p:spPr/>
        <p:txBody>
          <a:bodyPr/>
          <a:lstStyle/>
          <a:p>
            <a:r>
              <a:rPr lang="fr-FR" sz="1600" b="1" smtClean="0"/>
              <a:t>PPS Lande Octobre 2018</a:t>
            </a:r>
            <a:endParaRPr lang="fr-FR" sz="1600" b="1" dirty="0"/>
          </a:p>
        </p:txBody>
      </p:sp>
      <p:sp>
        <p:nvSpPr>
          <p:cNvPr id="12" name="Espace réservé du numéro de diapositive 11"/>
          <p:cNvSpPr>
            <a:spLocks noGrp="1"/>
          </p:cNvSpPr>
          <p:nvPr>
            <p:ph type="sldNum" sz="quarter" idx="12"/>
          </p:nvPr>
        </p:nvSpPr>
        <p:spPr>
          <a:xfrm>
            <a:off x="8360229" y="6326929"/>
            <a:ext cx="2743200" cy="365125"/>
          </a:xfrm>
        </p:spPr>
        <p:txBody>
          <a:bodyPr/>
          <a:lstStyle/>
          <a:p>
            <a:fld id="{7D662C7A-8B65-4DEB-975D-50197EE237AB}" type="slidenum">
              <a:rPr lang="fr-FR" sz="1800" b="1" smtClean="0"/>
              <a:t>28</a:t>
            </a:fld>
            <a:endParaRPr lang="fr-FR" sz="1800" b="1" dirty="0"/>
          </a:p>
        </p:txBody>
      </p:sp>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713281" y="2795977"/>
            <a:ext cx="2664183" cy="3560373"/>
          </a:xfrm>
          <a:prstGeom prst="rect">
            <a:avLst/>
          </a:prstGeom>
        </p:spPr>
      </p:pic>
      <p:sp>
        <p:nvSpPr>
          <p:cNvPr id="2" name="Rectangle 1"/>
          <p:cNvSpPr/>
          <p:nvPr/>
        </p:nvSpPr>
        <p:spPr>
          <a:xfrm>
            <a:off x="3048000" y="1277257"/>
            <a:ext cx="6096000" cy="4031873"/>
          </a:xfrm>
          <a:prstGeom prst="rect">
            <a:avLst/>
          </a:prstGeom>
        </p:spPr>
        <p:txBody>
          <a:bodyPr>
            <a:spAutoFit/>
          </a:bodyPr>
          <a:lstStyle/>
          <a:p>
            <a:endParaRPr lang="fr-FR" dirty="0"/>
          </a:p>
          <a:p>
            <a:endParaRPr lang="fr-FR" dirty="0"/>
          </a:p>
          <a:p>
            <a:r>
              <a:rPr lang="fr-FR" sz="2000" b="1" dirty="0">
                <a:ln>
                  <a:solidFill>
                    <a:srgbClr val="FF0000"/>
                  </a:solidFill>
                </a:ln>
              </a:rPr>
              <a:t>Le 24 avril la bourse prend 7 points, les places financières sont aux anges ! </a:t>
            </a:r>
          </a:p>
          <a:p>
            <a:r>
              <a:rPr lang="fr-FR" sz="2000" b="1" dirty="0">
                <a:ln>
                  <a:solidFill>
                    <a:srgbClr val="FF0000"/>
                  </a:solidFill>
                </a:ln>
              </a:rPr>
              <a:t>Ces élections présidentielles furent qu’à un seul tour, magnifiquement orchestrées par, les médias, la finance et le CAC 40, les français n’y ont vu que du feu !  </a:t>
            </a:r>
          </a:p>
          <a:p>
            <a:r>
              <a:rPr lang="fr-FR" sz="2000" b="1" dirty="0">
                <a:ln>
                  <a:solidFill>
                    <a:srgbClr val="FF0000"/>
                  </a:solidFill>
                </a:ln>
              </a:rPr>
              <a:t>Le 7 mai 2017, Macron est élu et nos patrons de presse et autres vont mettre leur terrible plan « en marche</a:t>
            </a:r>
            <a:r>
              <a:rPr lang="fr-FR" sz="2000" b="1" dirty="0" smtClean="0">
                <a:ln>
                  <a:solidFill>
                    <a:srgbClr val="FF0000"/>
                  </a:solidFill>
                </a:ln>
              </a:rPr>
              <a:t>.</a:t>
            </a:r>
            <a:endParaRPr lang="fr-FR" sz="2000" b="1" dirty="0">
              <a:ln>
                <a:solidFill>
                  <a:srgbClr val="FF0000"/>
                </a:solidFill>
              </a:ln>
            </a:endParaRPr>
          </a:p>
          <a:p>
            <a:r>
              <a:rPr lang="fr-FR" sz="2000" b="1" dirty="0">
                <a:ln>
                  <a:solidFill>
                    <a:srgbClr val="FF0000"/>
                  </a:solidFill>
                </a:ln>
              </a:rPr>
              <a:t>Le spectacle du Louvre fut un délire narcissique dont l’analyse révèle bien des intentions que je qualifierais de « déviantes » et bien éloignées des problèmes et attentes des Français.</a:t>
            </a:r>
          </a:p>
        </p:txBody>
      </p:sp>
    </p:spTree>
    <p:extLst>
      <p:ext uri="{BB962C8B-B14F-4D97-AF65-F5344CB8AC3E}">
        <p14:creationId xmlns:p14="http://schemas.microsoft.com/office/powerpoint/2010/main" val="3020118385"/>
      </p:ext>
    </p:extLst>
  </p:cSld>
  <p:clrMapOvr>
    <a:masterClrMapping/>
  </p:clrMapOvr>
  <mc:AlternateContent xmlns:mc="http://schemas.openxmlformats.org/markup-compatibility/2006">
    <mc:Choice xmlns:p14="http://schemas.microsoft.com/office/powerpoint/2010/main" Requires="p14">
      <p:transition spd="slow" p14:dur="4750" advTm="7000">
        <p:circle/>
      </p:transition>
    </mc:Choice>
    <mc:Fallback>
      <p:transition spd="slow" advTm="7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2">
                                            <p:txEl>
                                              <p:pRg st="2" end="2"/>
                                            </p:txEl>
                                          </p:spTgt>
                                        </p:tgtEl>
                                        <p:attrNameLst>
                                          <p:attrName>style.visibility</p:attrName>
                                        </p:attrNameLst>
                                      </p:cBhvr>
                                      <p:to>
                                        <p:strVal val="visible"/>
                                      </p:to>
                                    </p:set>
                                    <p:anim by="(-#ppt_w*2)" calcmode="lin" valueType="num">
                                      <p:cBhvr rctx="PPT">
                                        <p:cTn id="7" dur="500" autoRev="1" fill="hold">
                                          <p:stCondLst>
                                            <p:cond delay="0"/>
                                          </p:stCondLst>
                                        </p:cTn>
                                        <p:tgtEl>
                                          <p:spTgt spid="2">
                                            <p:txEl>
                                              <p:pRg st="2" end="2"/>
                                            </p:txEl>
                                          </p:spTgt>
                                        </p:tgtEl>
                                        <p:attrNameLst>
                                          <p:attrName>ppt_w</p:attrName>
                                        </p:attrNameLst>
                                      </p:cBhvr>
                                    </p:anim>
                                    <p:anim by="(#ppt_w*0.50)" calcmode="lin" valueType="num">
                                      <p:cBhvr>
                                        <p:cTn id="8" dur="500" decel="50000" autoRev="1" fill="hold">
                                          <p:stCondLst>
                                            <p:cond delay="0"/>
                                          </p:stCondLst>
                                        </p:cTn>
                                        <p:tgtEl>
                                          <p:spTgt spid="2">
                                            <p:txEl>
                                              <p:pRg st="2" end="2"/>
                                            </p:txEl>
                                          </p:spTgt>
                                        </p:tgtEl>
                                        <p:attrNameLst>
                                          <p:attrName>ppt_x</p:attrName>
                                        </p:attrNameLst>
                                      </p:cBhvr>
                                    </p:anim>
                                    <p:anim from="(-#ppt_h/2)" to="(#ppt_y)" calcmode="lin" valueType="num">
                                      <p:cBhvr>
                                        <p:cTn id="9" dur="1000" fill="hold">
                                          <p:stCondLst>
                                            <p:cond delay="0"/>
                                          </p:stCondLst>
                                        </p:cTn>
                                        <p:tgtEl>
                                          <p:spTgt spid="2">
                                            <p:txEl>
                                              <p:pRg st="2" end="2"/>
                                            </p:txEl>
                                          </p:spTgt>
                                        </p:tgtEl>
                                        <p:attrNameLst>
                                          <p:attrName>ppt_y</p:attrName>
                                        </p:attrNameLst>
                                      </p:cBhvr>
                                    </p:anim>
                                    <p:animRot by="21600000">
                                      <p:cBhvr>
                                        <p:cTn id="10" dur="1000" fill="hold">
                                          <p:stCondLst>
                                            <p:cond delay="0"/>
                                          </p:stCondLst>
                                        </p:cTn>
                                        <p:tgtEl>
                                          <p:spTgt spid="2">
                                            <p:txEl>
                                              <p:pRg st="2" end="2"/>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3" end="3"/>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3" end="3"/>
                                            </p:txEl>
                                          </p:spTgt>
                                        </p:tgtEl>
                                        <p:attrNameLst>
                                          <p:attrName>ppt_w</p:attrName>
                                        </p:attrNameLst>
                                      </p:cBhvr>
                                    </p:anim>
                                    <p:anim by="(#ppt_w*0.50)" calcmode="lin" valueType="num">
                                      <p:cBhvr>
                                        <p:cTn id="16" dur="500" decel="50000" autoRev="1" fill="hold">
                                          <p:stCondLst>
                                            <p:cond delay="0"/>
                                          </p:stCondLst>
                                        </p:cTn>
                                        <p:tgtEl>
                                          <p:spTgt spid="2">
                                            <p:txEl>
                                              <p:pRg st="3" end="3"/>
                                            </p:txEl>
                                          </p:spTgt>
                                        </p:tgtEl>
                                        <p:attrNameLst>
                                          <p:attrName>ppt_x</p:attrName>
                                        </p:attrNameLst>
                                      </p:cBhvr>
                                    </p:anim>
                                    <p:anim from="(-#ppt_h/2)" to="(#ppt_y)" calcmode="lin" valueType="num">
                                      <p:cBhvr>
                                        <p:cTn id="17" dur="1000" fill="hold">
                                          <p:stCondLst>
                                            <p:cond delay="0"/>
                                          </p:stCondLst>
                                        </p:cTn>
                                        <p:tgtEl>
                                          <p:spTgt spid="2">
                                            <p:txEl>
                                              <p:pRg st="3" end="3"/>
                                            </p:txEl>
                                          </p:spTgt>
                                        </p:tgtEl>
                                        <p:attrNameLst>
                                          <p:attrName>ppt_y</p:attrName>
                                        </p:attrNameLst>
                                      </p:cBhvr>
                                    </p:anim>
                                    <p:animRot by="21600000">
                                      <p:cBhvr>
                                        <p:cTn id="18" dur="1000" fill="hold">
                                          <p:stCondLst>
                                            <p:cond delay="0"/>
                                          </p:stCondLst>
                                        </p:cTn>
                                        <p:tgtEl>
                                          <p:spTgt spid="2">
                                            <p:txEl>
                                              <p:pRg st="3" end="3"/>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4" end="4"/>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4" end="4"/>
                                            </p:txEl>
                                          </p:spTgt>
                                        </p:tgtEl>
                                        <p:attrNameLst>
                                          <p:attrName>ppt_w</p:attrName>
                                        </p:attrNameLst>
                                      </p:cBhvr>
                                    </p:anim>
                                    <p:anim by="(#ppt_w*0.50)" calcmode="lin" valueType="num">
                                      <p:cBhvr>
                                        <p:cTn id="24" dur="500" decel="50000" autoRev="1" fill="hold">
                                          <p:stCondLst>
                                            <p:cond delay="0"/>
                                          </p:stCondLst>
                                        </p:cTn>
                                        <p:tgtEl>
                                          <p:spTgt spid="2">
                                            <p:txEl>
                                              <p:pRg st="4" end="4"/>
                                            </p:txEl>
                                          </p:spTgt>
                                        </p:tgtEl>
                                        <p:attrNameLst>
                                          <p:attrName>ppt_x</p:attrName>
                                        </p:attrNameLst>
                                      </p:cBhvr>
                                    </p:anim>
                                    <p:anim from="(-#ppt_h/2)" to="(#ppt_y)" calcmode="lin" valueType="num">
                                      <p:cBhvr>
                                        <p:cTn id="25" dur="1000" fill="hold">
                                          <p:stCondLst>
                                            <p:cond delay="0"/>
                                          </p:stCondLst>
                                        </p:cTn>
                                        <p:tgtEl>
                                          <p:spTgt spid="2">
                                            <p:txEl>
                                              <p:pRg st="4" end="4"/>
                                            </p:txEl>
                                          </p:spTgt>
                                        </p:tgtEl>
                                        <p:attrNameLst>
                                          <p:attrName>ppt_y</p:attrName>
                                        </p:attrNameLst>
                                      </p:cBhvr>
                                    </p:anim>
                                    <p:animRot by="21600000">
                                      <p:cBhvr>
                                        <p:cTn id="26" dur="1000" fill="hold">
                                          <p:stCondLst>
                                            <p:cond delay="0"/>
                                          </p:stCondLst>
                                        </p:cTn>
                                        <p:tgtEl>
                                          <p:spTgt spid="2">
                                            <p:txEl>
                                              <p:pRg st="4" end="4"/>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56" presetClass="entr" presetSubtype="0" fill="hold" nodeType="clickEffect">
                                  <p:stCondLst>
                                    <p:cond delay="0"/>
                                  </p:stCondLst>
                                  <p:iterate type="lt">
                                    <p:tmPct val="10000"/>
                                  </p:iterate>
                                  <p:childTnLst>
                                    <p:set>
                                      <p:cBhvr>
                                        <p:cTn id="30" dur="1" fill="hold">
                                          <p:stCondLst>
                                            <p:cond delay="0"/>
                                          </p:stCondLst>
                                        </p:cTn>
                                        <p:tgtEl>
                                          <p:spTgt spid="2">
                                            <p:txEl>
                                              <p:pRg st="5" end="5"/>
                                            </p:txEl>
                                          </p:spTgt>
                                        </p:tgtEl>
                                        <p:attrNameLst>
                                          <p:attrName>style.visibility</p:attrName>
                                        </p:attrNameLst>
                                      </p:cBhvr>
                                      <p:to>
                                        <p:strVal val="visible"/>
                                      </p:to>
                                    </p:set>
                                    <p:anim by="(-#ppt_w*2)" calcmode="lin" valueType="num">
                                      <p:cBhvr rctx="PPT">
                                        <p:cTn id="31" dur="500" autoRev="1" fill="hold">
                                          <p:stCondLst>
                                            <p:cond delay="0"/>
                                          </p:stCondLst>
                                        </p:cTn>
                                        <p:tgtEl>
                                          <p:spTgt spid="2">
                                            <p:txEl>
                                              <p:pRg st="5" end="5"/>
                                            </p:txEl>
                                          </p:spTgt>
                                        </p:tgtEl>
                                        <p:attrNameLst>
                                          <p:attrName>ppt_w</p:attrName>
                                        </p:attrNameLst>
                                      </p:cBhvr>
                                    </p:anim>
                                    <p:anim by="(#ppt_w*0.50)" calcmode="lin" valueType="num">
                                      <p:cBhvr>
                                        <p:cTn id="32" dur="500" decel="50000" autoRev="1" fill="hold">
                                          <p:stCondLst>
                                            <p:cond delay="0"/>
                                          </p:stCondLst>
                                        </p:cTn>
                                        <p:tgtEl>
                                          <p:spTgt spid="2">
                                            <p:txEl>
                                              <p:pRg st="5" end="5"/>
                                            </p:txEl>
                                          </p:spTgt>
                                        </p:tgtEl>
                                        <p:attrNameLst>
                                          <p:attrName>ppt_x</p:attrName>
                                        </p:attrNameLst>
                                      </p:cBhvr>
                                    </p:anim>
                                    <p:anim from="(-#ppt_h/2)" to="(#ppt_y)" calcmode="lin" valueType="num">
                                      <p:cBhvr>
                                        <p:cTn id="33" dur="1000" fill="hold">
                                          <p:stCondLst>
                                            <p:cond delay="0"/>
                                          </p:stCondLst>
                                        </p:cTn>
                                        <p:tgtEl>
                                          <p:spTgt spid="2">
                                            <p:txEl>
                                              <p:pRg st="5" end="5"/>
                                            </p:txEl>
                                          </p:spTgt>
                                        </p:tgtEl>
                                        <p:attrNameLst>
                                          <p:attrName>ppt_y</p:attrName>
                                        </p:attrNameLst>
                                      </p:cBhvr>
                                    </p:anim>
                                    <p:animRot by="21600000">
                                      <p:cBhvr>
                                        <p:cTn id="34" dur="1000" fill="hold">
                                          <p:stCondLst>
                                            <p:cond delay="0"/>
                                          </p:stCondLst>
                                        </p:cTn>
                                        <p:tgtEl>
                                          <p:spTgt spid="2">
                                            <p:txEl>
                                              <p:pRg st="5" end="5"/>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133600" y="1277257"/>
            <a:ext cx="7910287" cy="4318325"/>
          </a:xfrm>
          <a:prstGeom prst="rect">
            <a:avLst/>
          </a:prstGeom>
          <a:noFill/>
          <a:ln w="381000">
            <a:gradFill flip="none" rotWithShape="1">
              <a:gsLst>
                <a:gs pos="0">
                  <a:schemeClr val="accent4">
                    <a:lumMod val="67000"/>
                  </a:schemeClr>
                </a:gs>
                <a:gs pos="100000">
                  <a:schemeClr val="accent6">
                    <a:lumMod val="75000"/>
                  </a:schemeClr>
                </a:gs>
                <a:gs pos="88000">
                  <a:schemeClr val="accent4">
                    <a:lumMod val="60000"/>
                    <a:lumOff val="4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Rectangle 5"/>
          <p:cNvSpPr/>
          <p:nvPr/>
        </p:nvSpPr>
        <p:spPr>
          <a:xfrm>
            <a:off x="1451429" y="609600"/>
            <a:ext cx="9231086" cy="5660571"/>
          </a:xfrm>
          <a:prstGeom prst="rect">
            <a:avLst/>
          </a:prstGeom>
          <a:noFill/>
          <a:ln w="7620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8" name="Image 7"/>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1045373" y="217714"/>
            <a:ext cx="847417" cy="6455421"/>
          </a:xfrm>
          <a:prstGeom prst="rect">
            <a:avLst/>
          </a:prstGeom>
          <a:blipFill>
            <a:blip r:embed="rId3"/>
            <a:tile tx="0" ty="0" sx="100000" sy="100000" flip="none" algn="tl"/>
          </a:blipFill>
          <a:ln>
            <a:noFill/>
          </a:ln>
        </p:spPr>
      </p:pic>
      <p:pic>
        <p:nvPicPr>
          <p:cNvPr id="9" name="Image 8"/>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41154" y="217714"/>
            <a:ext cx="847417" cy="6455421"/>
          </a:xfrm>
          <a:prstGeom prst="rect">
            <a:avLst/>
          </a:prstGeom>
          <a:ln>
            <a:noFill/>
          </a:ln>
        </p:spPr>
      </p:pic>
      <p:sp>
        <p:nvSpPr>
          <p:cNvPr id="10" name="Espace réservé de la date 9"/>
          <p:cNvSpPr>
            <a:spLocks noGrp="1"/>
          </p:cNvSpPr>
          <p:nvPr>
            <p:ph type="dt" sz="half" idx="10"/>
          </p:nvPr>
        </p:nvSpPr>
        <p:spPr>
          <a:xfrm>
            <a:off x="1088571" y="6308010"/>
            <a:ext cx="2743200" cy="365125"/>
          </a:xfrm>
        </p:spPr>
        <p:txBody>
          <a:bodyPr/>
          <a:lstStyle/>
          <a:p>
            <a:fld id="{A1998FDB-2BF1-4B03-A3A9-269A70A8B393}" type="datetime1">
              <a:rPr lang="fr-FR" sz="1800" b="1" smtClean="0"/>
              <a:t>24/11/2018</a:t>
            </a:fld>
            <a:endParaRPr lang="fr-FR" sz="1800" b="1" dirty="0"/>
          </a:p>
        </p:txBody>
      </p:sp>
      <p:sp>
        <p:nvSpPr>
          <p:cNvPr id="11" name="Espace réservé du pied de page 10"/>
          <p:cNvSpPr>
            <a:spLocks noGrp="1"/>
          </p:cNvSpPr>
          <p:nvPr>
            <p:ph type="ftr" sz="quarter" idx="11"/>
          </p:nvPr>
        </p:nvSpPr>
        <p:spPr/>
        <p:txBody>
          <a:bodyPr/>
          <a:lstStyle/>
          <a:p>
            <a:r>
              <a:rPr lang="fr-FR" sz="1600" b="1" smtClean="0"/>
              <a:t>PPS Lande Octobre 2018</a:t>
            </a:r>
            <a:endParaRPr lang="fr-FR" sz="1600" b="1" dirty="0"/>
          </a:p>
        </p:txBody>
      </p:sp>
      <p:sp>
        <p:nvSpPr>
          <p:cNvPr id="12" name="Espace réservé du numéro de diapositive 11"/>
          <p:cNvSpPr>
            <a:spLocks noGrp="1"/>
          </p:cNvSpPr>
          <p:nvPr>
            <p:ph type="sldNum" sz="quarter" idx="12"/>
          </p:nvPr>
        </p:nvSpPr>
        <p:spPr>
          <a:xfrm>
            <a:off x="8360229" y="6326929"/>
            <a:ext cx="2743200" cy="365125"/>
          </a:xfrm>
        </p:spPr>
        <p:txBody>
          <a:bodyPr/>
          <a:lstStyle/>
          <a:p>
            <a:fld id="{7D662C7A-8B65-4DEB-975D-50197EE237AB}" type="slidenum">
              <a:rPr lang="fr-FR" sz="1800" b="1" smtClean="0"/>
              <a:t>29</a:t>
            </a:fld>
            <a:endParaRPr lang="fr-FR" sz="1800" b="1" dirty="0"/>
          </a:p>
        </p:txBody>
      </p:sp>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713281" y="2795977"/>
            <a:ext cx="2664183" cy="3560373"/>
          </a:xfrm>
          <a:prstGeom prst="rect">
            <a:avLst/>
          </a:prstGeom>
        </p:spPr>
      </p:pic>
      <p:sp>
        <p:nvSpPr>
          <p:cNvPr id="2" name="Rectangle 1"/>
          <p:cNvSpPr/>
          <p:nvPr/>
        </p:nvSpPr>
        <p:spPr>
          <a:xfrm>
            <a:off x="2297723" y="901224"/>
            <a:ext cx="7630480" cy="4647426"/>
          </a:xfrm>
          <a:prstGeom prst="rect">
            <a:avLst/>
          </a:prstGeom>
        </p:spPr>
        <p:txBody>
          <a:bodyPr wrap="square">
            <a:spAutoFit/>
          </a:bodyPr>
          <a:lstStyle/>
          <a:p>
            <a:endParaRPr lang="fr-FR" dirty="0"/>
          </a:p>
          <a:p>
            <a:endParaRPr lang="fr-FR" dirty="0"/>
          </a:p>
          <a:p>
            <a:r>
              <a:rPr lang="fr-FR" sz="2000" b="1" dirty="0">
                <a:ln>
                  <a:solidFill>
                    <a:srgbClr val="FF0000"/>
                  </a:solidFill>
                </a:ln>
              </a:rPr>
              <a:t>Reste maintenant la dernière étape: les législatives.</a:t>
            </a:r>
          </a:p>
          <a:p>
            <a:endParaRPr lang="fr-FR" sz="2000" b="1" dirty="0">
              <a:ln>
                <a:solidFill>
                  <a:srgbClr val="FF0000"/>
                </a:solidFill>
              </a:ln>
            </a:endParaRPr>
          </a:p>
          <a:p>
            <a:r>
              <a:rPr lang="fr-FR" sz="2000" b="1" dirty="0">
                <a:ln>
                  <a:solidFill>
                    <a:srgbClr val="FF0000"/>
                  </a:solidFill>
                </a:ln>
              </a:rPr>
              <a:t>Faire élire 50% à l’Assemblée Nationale de personnes qui n’ont jamais touché à la politique ou eu un mandat électoral</a:t>
            </a:r>
            <a:r>
              <a:rPr lang="fr-FR" sz="2000" b="1" dirty="0" smtClean="0">
                <a:ln>
                  <a:solidFill>
                    <a:srgbClr val="FF0000"/>
                  </a:solidFill>
                </a:ln>
              </a:rPr>
              <a:t>.</a:t>
            </a:r>
            <a:endParaRPr lang="fr-FR" sz="2000" b="1" dirty="0">
              <a:ln>
                <a:solidFill>
                  <a:srgbClr val="FF0000"/>
                </a:solidFill>
              </a:ln>
            </a:endParaRPr>
          </a:p>
          <a:p>
            <a:r>
              <a:rPr lang="fr-FR" sz="2000" b="1" dirty="0">
                <a:ln>
                  <a:solidFill>
                    <a:srgbClr val="FF0000"/>
                  </a:solidFill>
                </a:ln>
              </a:rPr>
              <a:t>Cette </a:t>
            </a:r>
            <a:r>
              <a:rPr lang="fr-FR" sz="2000" b="1" dirty="0" err="1">
                <a:ln>
                  <a:solidFill>
                    <a:srgbClr val="FF0000"/>
                  </a:solidFill>
                </a:ln>
              </a:rPr>
              <a:t>maneuvre</a:t>
            </a:r>
            <a:r>
              <a:rPr lang="fr-FR" sz="2000" b="1" dirty="0">
                <a:ln>
                  <a:solidFill>
                    <a:srgbClr val="FF0000"/>
                  </a:solidFill>
                </a:ln>
              </a:rPr>
              <a:t> est organisée depuis Paris dans le cadre d’un mystérieux processus de sélection afin d’achever d’affaiblir le pouvoir législatif, le cœur de la démocratie, en mettant en place une sorte d’aréopage de personnes désignées qui seront à la botte du régime</a:t>
            </a:r>
            <a:r>
              <a:rPr lang="fr-FR" sz="2000" b="1" dirty="0" smtClean="0">
                <a:ln>
                  <a:solidFill>
                    <a:srgbClr val="FF0000"/>
                  </a:solidFill>
                </a:ln>
              </a:rPr>
              <a:t>.</a:t>
            </a:r>
            <a:endParaRPr lang="fr-FR" sz="2000" b="1" dirty="0">
              <a:ln>
                <a:solidFill>
                  <a:srgbClr val="FF0000"/>
                </a:solidFill>
              </a:ln>
            </a:endParaRPr>
          </a:p>
          <a:p>
            <a:r>
              <a:rPr lang="fr-FR" sz="2000" b="1" dirty="0">
                <a:ln>
                  <a:solidFill>
                    <a:srgbClr val="FF0000"/>
                  </a:solidFill>
                </a:ln>
              </a:rPr>
              <a:t>Là aussi, personne ne se posera la question du financement de toutes ces investitures. « Il faut que tout change pour que rien ne change ». Au second tour des législatives, Macron obtiendra une très nette majorité. Le changement est devenu le 'Deus ex Machina' de la politique. </a:t>
            </a:r>
            <a:r>
              <a:rPr lang="fr-FR" sz="2000" b="1" dirty="0" err="1">
                <a:ln>
                  <a:solidFill>
                    <a:srgbClr val="FF0000"/>
                  </a:solidFill>
                </a:ln>
              </a:rPr>
              <a:t>ll</a:t>
            </a:r>
            <a:r>
              <a:rPr lang="fr-FR" sz="2000" b="1" dirty="0">
                <a:ln>
                  <a:solidFill>
                    <a:srgbClr val="FF0000"/>
                  </a:solidFill>
                </a:ln>
              </a:rPr>
              <a:t> a suffi de le promettre pour conquérir le pouvoir. </a:t>
            </a:r>
          </a:p>
        </p:txBody>
      </p:sp>
    </p:spTree>
    <p:extLst>
      <p:ext uri="{BB962C8B-B14F-4D97-AF65-F5344CB8AC3E}">
        <p14:creationId xmlns:p14="http://schemas.microsoft.com/office/powerpoint/2010/main" val="4003871290"/>
      </p:ext>
    </p:extLst>
  </p:cSld>
  <p:clrMapOvr>
    <a:masterClrMapping/>
  </p:clrMapOvr>
  <mc:AlternateContent xmlns:mc="http://schemas.openxmlformats.org/markup-compatibility/2006">
    <mc:Choice xmlns:p14="http://schemas.microsoft.com/office/powerpoint/2010/main" Requires="p14">
      <p:transition spd="slow" p14:dur="4750" advTm="7000">
        <p:circle/>
      </p:transition>
    </mc:Choice>
    <mc:Fallback>
      <p:transition spd="slow" advTm="7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2">
                                            <p:txEl>
                                              <p:pRg st="2" end="2"/>
                                            </p:txEl>
                                          </p:spTgt>
                                        </p:tgtEl>
                                        <p:attrNameLst>
                                          <p:attrName>style.visibility</p:attrName>
                                        </p:attrNameLst>
                                      </p:cBhvr>
                                      <p:to>
                                        <p:strVal val="visible"/>
                                      </p:to>
                                    </p:set>
                                    <p:anim by="(-#ppt_w*2)" calcmode="lin" valueType="num">
                                      <p:cBhvr rctx="PPT">
                                        <p:cTn id="7" dur="500" autoRev="1" fill="hold">
                                          <p:stCondLst>
                                            <p:cond delay="0"/>
                                          </p:stCondLst>
                                        </p:cTn>
                                        <p:tgtEl>
                                          <p:spTgt spid="2">
                                            <p:txEl>
                                              <p:pRg st="2" end="2"/>
                                            </p:txEl>
                                          </p:spTgt>
                                        </p:tgtEl>
                                        <p:attrNameLst>
                                          <p:attrName>ppt_w</p:attrName>
                                        </p:attrNameLst>
                                      </p:cBhvr>
                                    </p:anim>
                                    <p:anim by="(#ppt_w*0.50)" calcmode="lin" valueType="num">
                                      <p:cBhvr>
                                        <p:cTn id="8" dur="500" decel="50000" autoRev="1" fill="hold">
                                          <p:stCondLst>
                                            <p:cond delay="0"/>
                                          </p:stCondLst>
                                        </p:cTn>
                                        <p:tgtEl>
                                          <p:spTgt spid="2">
                                            <p:txEl>
                                              <p:pRg st="2" end="2"/>
                                            </p:txEl>
                                          </p:spTgt>
                                        </p:tgtEl>
                                        <p:attrNameLst>
                                          <p:attrName>ppt_x</p:attrName>
                                        </p:attrNameLst>
                                      </p:cBhvr>
                                    </p:anim>
                                    <p:anim from="(-#ppt_h/2)" to="(#ppt_y)" calcmode="lin" valueType="num">
                                      <p:cBhvr>
                                        <p:cTn id="9" dur="1000" fill="hold">
                                          <p:stCondLst>
                                            <p:cond delay="0"/>
                                          </p:stCondLst>
                                        </p:cTn>
                                        <p:tgtEl>
                                          <p:spTgt spid="2">
                                            <p:txEl>
                                              <p:pRg st="2" end="2"/>
                                            </p:txEl>
                                          </p:spTgt>
                                        </p:tgtEl>
                                        <p:attrNameLst>
                                          <p:attrName>ppt_y</p:attrName>
                                        </p:attrNameLst>
                                      </p:cBhvr>
                                    </p:anim>
                                    <p:animRot by="21600000">
                                      <p:cBhvr>
                                        <p:cTn id="10" dur="1000" fill="hold">
                                          <p:stCondLst>
                                            <p:cond delay="0"/>
                                          </p:stCondLst>
                                        </p:cTn>
                                        <p:tgtEl>
                                          <p:spTgt spid="2">
                                            <p:txEl>
                                              <p:pRg st="2" end="2"/>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4" end="4"/>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4" end="4"/>
                                            </p:txEl>
                                          </p:spTgt>
                                        </p:tgtEl>
                                        <p:attrNameLst>
                                          <p:attrName>ppt_w</p:attrName>
                                        </p:attrNameLst>
                                      </p:cBhvr>
                                    </p:anim>
                                    <p:anim by="(#ppt_w*0.50)" calcmode="lin" valueType="num">
                                      <p:cBhvr>
                                        <p:cTn id="16" dur="500" decel="50000" autoRev="1" fill="hold">
                                          <p:stCondLst>
                                            <p:cond delay="0"/>
                                          </p:stCondLst>
                                        </p:cTn>
                                        <p:tgtEl>
                                          <p:spTgt spid="2">
                                            <p:txEl>
                                              <p:pRg st="4" end="4"/>
                                            </p:txEl>
                                          </p:spTgt>
                                        </p:tgtEl>
                                        <p:attrNameLst>
                                          <p:attrName>ppt_x</p:attrName>
                                        </p:attrNameLst>
                                      </p:cBhvr>
                                    </p:anim>
                                    <p:anim from="(-#ppt_h/2)" to="(#ppt_y)" calcmode="lin" valueType="num">
                                      <p:cBhvr>
                                        <p:cTn id="17" dur="1000" fill="hold">
                                          <p:stCondLst>
                                            <p:cond delay="0"/>
                                          </p:stCondLst>
                                        </p:cTn>
                                        <p:tgtEl>
                                          <p:spTgt spid="2">
                                            <p:txEl>
                                              <p:pRg st="4" end="4"/>
                                            </p:txEl>
                                          </p:spTgt>
                                        </p:tgtEl>
                                        <p:attrNameLst>
                                          <p:attrName>ppt_y</p:attrName>
                                        </p:attrNameLst>
                                      </p:cBhvr>
                                    </p:anim>
                                    <p:animRot by="21600000">
                                      <p:cBhvr>
                                        <p:cTn id="18" dur="1000" fill="hold">
                                          <p:stCondLst>
                                            <p:cond delay="0"/>
                                          </p:stCondLst>
                                        </p:cTn>
                                        <p:tgtEl>
                                          <p:spTgt spid="2">
                                            <p:txEl>
                                              <p:pRg st="4" end="4"/>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5" end="5"/>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5" end="5"/>
                                            </p:txEl>
                                          </p:spTgt>
                                        </p:tgtEl>
                                        <p:attrNameLst>
                                          <p:attrName>ppt_w</p:attrName>
                                        </p:attrNameLst>
                                      </p:cBhvr>
                                    </p:anim>
                                    <p:anim by="(#ppt_w*0.50)" calcmode="lin" valueType="num">
                                      <p:cBhvr>
                                        <p:cTn id="24" dur="500" decel="50000" autoRev="1" fill="hold">
                                          <p:stCondLst>
                                            <p:cond delay="0"/>
                                          </p:stCondLst>
                                        </p:cTn>
                                        <p:tgtEl>
                                          <p:spTgt spid="2">
                                            <p:txEl>
                                              <p:pRg st="5" end="5"/>
                                            </p:txEl>
                                          </p:spTgt>
                                        </p:tgtEl>
                                        <p:attrNameLst>
                                          <p:attrName>ppt_x</p:attrName>
                                        </p:attrNameLst>
                                      </p:cBhvr>
                                    </p:anim>
                                    <p:anim from="(-#ppt_h/2)" to="(#ppt_y)" calcmode="lin" valueType="num">
                                      <p:cBhvr>
                                        <p:cTn id="25" dur="1000" fill="hold">
                                          <p:stCondLst>
                                            <p:cond delay="0"/>
                                          </p:stCondLst>
                                        </p:cTn>
                                        <p:tgtEl>
                                          <p:spTgt spid="2">
                                            <p:txEl>
                                              <p:pRg st="5" end="5"/>
                                            </p:txEl>
                                          </p:spTgt>
                                        </p:tgtEl>
                                        <p:attrNameLst>
                                          <p:attrName>ppt_y</p:attrName>
                                        </p:attrNameLst>
                                      </p:cBhvr>
                                    </p:anim>
                                    <p:animRot by="21600000">
                                      <p:cBhvr>
                                        <p:cTn id="26" dur="1000" fill="hold">
                                          <p:stCondLst>
                                            <p:cond delay="0"/>
                                          </p:stCondLst>
                                        </p:cTn>
                                        <p:tgtEl>
                                          <p:spTgt spid="2">
                                            <p:txEl>
                                              <p:pRg st="5" end="5"/>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56" presetClass="entr" presetSubtype="0" fill="hold" nodeType="clickEffect">
                                  <p:stCondLst>
                                    <p:cond delay="0"/>
                                  </p:stCondLst>
                                  <p:iterate type="lt">
                                    <p:tmPct val="10000"/>
                                  </p:iterate>
                                  <p:childTnLst>
                                    <p:set>
                                      <p:cBhvr>
                                        <p:cTn id="30" dur="1" fill="hold">
                                          <p:stCondLst>
                                            <p:cond delay="0"/>
                                          </p:stCondLst>
                                        </p:cTn>
                                        <p:tgtEl>
                                          <p:spTgt spid="2">
                                            <p:txEl>
                                              <p:pRg st="6" end="6"/>
                                            </p:txEl>
                                          </p:spTgt>
                                        </p:tgtEl>
                                        <p:attrNameLst>
                                          <p:attrName>style.visibility</p:attrName>
                                        </p:attrNameLst>
                                      </p:cBhvr>
                                      <p:to>
                                        <p:strVal val="visible"/>
                                      </p:to>
                                    </p:set>
                                    <p:anim by="(-#ppt_w*2)" calcmode="lin" valueType="num">
                                      <p:cBhvr rctx="PPT">
                                        <p:cTn id="31" dur="500" autoRev="1" fill="hold">
                                          <p:stCondLst>
                                            <p:cond delay="0"/>
                                          </p:stCondLst>
                                        </p:cTn>
                                        <p:tgtEl>
                                          <p:spTgt spid="2">
                                            <p:txEl>
                                              <p:pRg st="6" end="6"/>
                                            </p:txEl>
                                          </p:spTgt>
                                        </p:tgtEl>
                                        <p:attrNameLst>
                                          <p:attrName>ppt_w</p:attrName>
                                        </p:attrNameLst>
                                      </p:cBhvr>
                                    </p:anim>
                                    <p:anim by="(#ppt_w*0.50)" calcmode="lin" valueType="num">
                                      <p:cBhvr>
                                        <p:cTn id="32" dur="500" decel="50000" autoRev="1" fill="hold">
                                          <p:stCondLst>
                                            <p:cond delay="0"/>
                                          </p:stCondLst>
                                        </p:cTn>
                                        <p:tgtEl>
                                          <p:spTgt spid="2">
                                            <p:txEl>
                                              <p:pRg st="6" end="6"/>
                                            </p:txEl>
                                          </p:spTgt>
                                        </p:tgtEl>
                                        <p:attrNameLst>
                                          <p:attrName>ppt_x</p:attrName>
                                        </p:attrNameLst>
                                      </p:cBhvr>
                                    </p:anim>
                                    <p:anim from="(-#ppt_h/2)" to="(#ppt_y)" calcmode="lin" valueType="num">
                                      <p:cBhvr>
                                        <p:cTn id="33" dur="1000" fill="hold">
                                          <p:stCondLst>
                                            <p:cond delay="0"/>
                                          </p:stCondLst>
                                        </p:cTn>
                                        <p:tgtEl>
                                          <p:spTgt spid="2">
                                            <p:txEl>
                                              <p:pRg st="6" end="6"/>
                                            </p:txEl>
                                          </p:spTgt>
                                        </p:tgtEl>
                                        <p:attrNameLst>
                                          <p:attrName>ppt_y</p:attrName>
                                        </p:attrNameLst>
                                      </p:cBhvr>
                                    </p:anim>
                                    <p:animRot by="21600000">
                                      <p:cBhvr>
                                        <p:cTn id="34" dur="1000" fill="hold">
                                          <p:stCondLst>
                                            <p:cond delay="0"/>
                                          </p:stCondLst>
                                        </p:cTn>
                                        <p:tgtEl>
                                          <p:spTgt spid="2">
                                            <p:txEl>
                                              <p:pRg st="6" end="6"/>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133600" y="1277257"/>
            <a:ext cx="7910287" cy="4318325"/>
          </a:xfrm>
          <a:prstGeom prst="rect">
            <a:avLst/>
          </a:prstGeom>
          <a:noFill/>
          <a:ln w="381000">
            <a:gradFill flip="none" rotWithShape="1">
              <a:gsLst>
                <a:gs pos="0">
                  <a:schemeClr val="accent4">
                    <a:lumMod val="67000"/>
                  </a:schemeClr>
                </a:gs>
                <a:gs pos="100000">
                  <a:schemeClr val="accent6">
                    <a:lumMod val="75000"/>
                  </a:schemeClr>
                </a:gs>
                <a:gs pos="88000">
                  <a:schemeClr val="accent4">
                    <a:lumMod val="60000"/>
                    <a:lumOff val="4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Rectangle 5"/>
          <p:cNvSpPr/>
          <p:nvPr/>
        </p:nvSpPr>
        <p:spPr>
          <a:xfrm>
            <a:off x="1451429" y="609600"/>
            <a:ext cx="9231086" cy="5660571"/>
          </a:xfrm>
          <a:prstGeom prst="rect">
            <a:avLst/>
          </a:prstGeom>
          <a:noFill/>
          <a:ln w="7620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8" name="Image 7"/>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1045373" y="217714"/>
            <a:ext cx="847417" cy="6455421"/>
          </a:xfrm>
          <a:prstGeom prst="rect">
            <a:avLst/>
          </a:prstGeom>
          <a:blipFill>
            <a:blip r:embed="rId3"/>
            <a:tile tx="0" ty="0" sx="100000" sy="100000" flip="none" algn="tl"/>
          </a:blipFill>
          <a:ln>
            <a:noFill/>
          </a:ln>
        </p:spPr>
      </p:pic>
      <p:pic>
        <p:nvPicPr>
          <p:cNvPr id="9" name="Image 8"/>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41154" y="217714"/>
            <a:ext cx="847417" cy="6455421"/>
          </a:xfrm>
          <a:prstGeom prst="rect">
            <a:avLst/>
          </a:prstGeom>
          <a:ln>
            <a:noFill/>
          </a:ln>
        </p:spPr>
      </p:pic>
      <p:sp>
        <p:nvSpPr>
          <p:cNvPr id="10" name="Espace réservé de la date 9"/>
          <p:cNvSpPr>
            <a:spLocks noGrp="1"/>
          </p:cNvSpPr>
          <p:nvPr>
            <p:ph type="dt" sz="half" idx="10"/>
          </p:nvPr>
        </p:nvSpPr>
        <p:spPr>
          <a:xfrm>
            <a:off x="1088571" y="6308010"/>
            <a:ext cx="2743200" cy="365125"/>
          </a:xfrm>
        </p:spPr>
        <p:txBody>
          <a:bodyPr/>
          <a:lstStyle/>
          <a:p>
            <a:fld id="{A1998FDB-2BF1-4B03-A3A9-269A70A8B393}" type="datetime1">
              <a:rPr lang="fr-FR" sz="1800" b="1" smtClean="0"/>
              <a:t>24/11/2018</a:t>
            </a:fld>
            <a:endParaRPr lang="fr-FR" sz="1800" b="1" dirty="0"/>
          </a:p>
        </p:txBody>
      </p:sp>
      <p:sp>
        <p:nvSpPr>
          <p:cNvPr id="11" name="Espace réservé du pied de page 10"/>
          <p:cNvSpPr>
            <a:spLocks noGrp="1"/>
          </p:cNvSpPr>
          <p:nvPr>
            <p:ph type="ftr" sz="quarter" idx="11"/>
          </p:nvPr>
        </p:nvSpPr>
        <p:spPr/>
        <p:txBody>
          <a:bodyPr/>
          <a:lstStyle/>
          <a:p>
            <a:r>
              <a:rPr lang="fr-FR" sz="1600" b="1" smtClean="0"/>
              <a:t>PPS Lande Octobre 2018</a:t>
            </a:r>
            <a:endParaRPr lang="fr-FR" sz="1600" b="1" dirty="0"/>
          </a:p>
        </p:txBody>
      </p:sp>
      <p:sp>
        <p:nvSpPr>
          <p:cNvPr id="12" name="Espace réservé du numéro de diapositive 11"/>
          <p:cNvSpPr>
            <a:spLocks noGrp="1"/>
          </p:cNvSpPr>
          <p:nvPr>
            <p:ph type="sldNum" sz="quarter" idx="12"/>
          </p:nvPr>
        </p:nvSpPr>
        <p:spPr>
          <a:xfrm>
            <a:off x="8360229" y="6326929"/>
            <a:ext cx="2743200" cy="365125"/>
          </a:xfrm>
        </p:spPr>
        <p:txBody>
          <a:bodyPr/>
          <a:lstStyle/>
          <a:p>
            <a:fld id="{7D662C7A-8B65-4DEB-975D-50197EE237AB}" type="slidenum">
              <a:rPr lang="fr-FR" sz="1800" b="1" smtClean="0"/>
              <a:t>30</a:t>
            </a:fld>
            <a:endParaRPr lang="fr-FR" sz="1800" b="1" dirty="0"/>
          </a:p>
        </p:txBody>
      </p:sp>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713281" y="2795977"/>
            <a:ext cx="2664183" cy="3560373"/>
          </a:xfrm>
          <a:prstGeom prst="rect">
            <a:avLst/>
          </a:prstGeom>
        </p:spPr>
      </p:pic>
      <p:sp>
        <p:nvSpPr>
          <p:cNvPr id="2" name="Rectangle 1"/>
          <p:cNvSpPr/>
          <p:nvPr/>
        </p:nvSpPr>
        <p:spPr>
          <a:xfrm>
            <a:off x="2375574" y="1107551"/>
            <a:ext cx="7497060" cy="4339650"/>
          </a:xfrm>
          <a:prstGeom prst="rect">
            <a:avLst/>
          </a:prstGeom>
        </p:spPr>
        <p:txBody>
          <a:bodyPr wrap="square">
            <a:spAutoFit/>
          </a:bodyPr>
          <a:lstStyle/>
          <a:p>
            <a:endParaRPr lang="fr-FR" dirty="0"/>
          </a:p>
          <a:p>
            <a:endParaRPr lang="fr-FR" dirty="0"/>
          </a:p>
          <a:p>
            <a:r>
              <a:rPr lang="fr-FR" sz="2000" b="1" dirty="0">
                <a:ln>
                  <a:solidFill>
                    <a:srgbClr val="FF0000"/>
                  </a:solidFill>
                </a:ln>
              </a:rPr>
              <a:t>*Le peuple, par ces élections, a perdu sa souveraineté; maintenant il élit la personne que les financiers et les patrons de presse ont choisie.* Mais le réveil va être brutal, les français vont bientôt pleurer, mais ils ont les politiques qu’'ils méritent!</a:t>
            </a:r>
          </a:p>
          <a:p>
            <a:pPr marL="285750" indent="-285750">
              <a:buFont typeface="Wingdings" panose="05000000000000000000" pitchFamily="2" charset="2"/>
              <a:buChar char="Ø"/>
            </a:pPr>
            <a:r>
              <a:rPr lang="fr-FR" sz="2000" b="1" dirty="0" smtClean="0">
                <a:ln>
                  <a:solidFill>
                    <a:srgbClr val="FF0000"/>
                  </a:solidFill>
                </a:ln>
              </a:rPr>
              <a:t>Parker Point</a:t>
            </a:r>
            <a:endParaRPr lang="fr-FR" sz="2000" b="1" dirty="0">
              <a:ln>
                <a:solidFill>
                  <a:srgbClr val="FF0000"/>
                </a:solidFill>
              </a:ln>
            </a:endParaRPr>
          </a:p>
          <a:p>
            <a:pPr marL="285750" indent="-285750">
              <a:buFont typeface="Wingdings" panose="05000000000000000000" pitchFamily="2" charset="2"/>
              <a:buChar char="Ø"/>
            </a:pPr>
            <a:r>
              <a:rPr lang="fr-FR" sz="2000" b="1" dirty="0">
                <a:ln>
                  <a:solidFill>
                    <a:srgbClr val="FF0000"/>
                  </a:solidFill>
                </a:ln>
              </a:rPr>
              <a:t>NB: Toutes les informations citées supra peuvent être vérifiées, ce ne sont pas des affabulations, ceux qui chercheront à savoir et qui ne se laisseront pas manipuler par les médias découvriront cette triste vérité</a:t>
            </a:r>
            <a:r>
              <a:rPr lang="fr-FR" sz="2000" b="1" dirty="0" smtClean="0">
                <a:ln>
                  <a:solidFill>
                    <a:srgbClr val="FF0000"/>
                  </a:solidFill>
                </a:ln>
              </a:rPr>
              <a:t>."</a:t>
            </a:r>
            <a:endParaRPr lang="fr-FR" sz="2000" b="1" dirty="0">
              <a:ln>
                <a:solidFill>
                  <a:srgbClr val="FF0000"/>
                </a:solidFill>
              </a:ln>
            </a:endParaRPr>
          </a:p>
          <a:p>
            <a:pPr marL="285750" indent="-285750">
              <a:buFont typeface="Wingdings" panose="05000000000000000000" pitchFamily="2" charset="2"/>
              <a:buChar char="Ø"/>
            </a:pPr>
            <a:r>
              <a:rPr lang="fr-FR" sz="2000" b="1" dirty="0">
                <a:ln>
                  <a:solidFill>
                    <a:srgbClr val="FF0000"/>
                  </a:solidFill>
                </a:ln>
              </a:rPr>
              <a:t>NB: le lecteur averti remarquera que la quasi totalité des acteurs principaux de cette histoire sortent du même moule: Science-Po, ENA....</a:t>
            </a:r>
          </a:p>
        </p:txBody>
      </p:sp>
    </p:spTree>
    <p:extLst>
      <p:ext uri="{BB962C8B-B14F-4D97-AF65-F5344CB8AC3E}">
        <p14:creationId xmlns:p14="http://schemas.microsoft.com/office/powerpoint/2010/main" val="4021168852"/>
      </p:ext>
    </p:extLst>
  </p:cSld>
  <p:clrMapOvr>
    <a:masterClrMapping/>
  </p:clrMapOvr>
  <mc:AlternateContent xmlns:mc="http://schemas.openxmlformats.org/markup-compatibility/2006">
    <mc:Choice xmlns:p14="http://schemas.microsoft.com/office/powerpoint/2010/main" Requires="p14">
      <p:transition spd="slow" p14:dur="4750" advTm="7000">
        <p:circle/>
      </p:transition>
    </mc:Choice>
    <mc:Fallback>
      <p:transition spd="slow" advTm="7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2">
                                            <p:txEl>
                                              <p:pRg st="2" end="2"/>
                                            </p:txEl>
                                          </p:spTgt>
                                        </p:tgtEl>
                                        <p:attrNameLst>
                                          <p:attrName>style.visibility</p:attrName>
                                        </p:attrNameLst>
                                      </p:cBhvr>
                                      <p:to>
                                        <p:strVal val="visible"/>
                                      </p:to>
                                    </p:set>
                                    <p:anim by="(-#ppt_w*2)" calcmode="lin" valueType="num">
                                      <p:cBhvr rctx="PPT">
                                        <p:cTn id="7" dur="500" autoRev="1" fill="hold">
                                          <p:stCondLst>
                                            <p:cond delay="0"/>
                                          </p:stCondLst>
                                        </p:cTn>
                                        <p:tgtEl>
                                          <p:spTgt spid="2">
                                            <p:txEl>
                                              <p:pRg st="2" end="2"/>
                                            </p:txEl>
                                          </p:spTgt>
                                        </p:tgtEl>
                                        <p:attrNameLst>
                                          <p:attrName>ppt_w</p:attrName>
                                        </p:attrNameLst>
                                      </p:cBhvr>
                                    </p:anim>
                                    <p:anim by="(#ppt_w*0.50)" calcmode="lin" valueType="num">
                                      <p:cBhvr>
                                        <p:cTn id="8" dur="500" decel="50000" autoRev="1" fill="hold">
                                          <p:stCondLst>
                                            <p:cond delay="0"/>
                                          </p:stCondLst>
                                        </p:cTn>
                                        <p:tgtEl>
                                          <p:spTgt spid="2">
                                            <p:txEl>
                                              <p:pRg st="2" end="2"/>
                                            </p:txEl>
                                          </p:spTgt>
                                        </p:tgtEl>
                                        <p:attrNameLst>
                                          <p:attrName>ppt_x</p:attrName>
                                        </p:attrNameLst>
                                      </p:cBhvr>
                                    </p:anim>
                                    <p:anim from="(-#ppt_h/2)" to="(#ppt_y)" calcmode="lin" valueType="num">
                                      <p:cBhvr>
                                        <p:cTn id="9" dur="1000" fill="hold">
                                          <p:stCondLst>
                                            <p:cond delay="0"/>
                                          </p:stCondLst>
                                        </p:cTn>
                                        <p:tgtEl>
                                          <p:spTgt spid="2">
                                            <p:txEl>
                                              <p:pRg st="2" end="2"/>
                                            </p:txEl>
                                          </p:spTgt>
                                        </p:tgtEl>
                                        <p:attrNameLst>
                                          <p:attrName>ppt_y</p:attrName>
                                        </p:attrNameLst>
                                      </p:cBhvr>
                                    </p:anim>
                                    <p:animRot by="21600000">
                                      <p:cBhvr>
                                        <p:cTn id="10" dur="1000" fill="hold">
                                          <p:stCondLst>
                                            <p:cond delay="0"/>
                                          </p:stCondLst>
                                        </p:cTn>
                                        <p:tgtEl>
                                          <p:spTgt spid="2">
                                            <p:txEl>
                                              <p:pRg st="2" end="2"/>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3" end="3"/>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3" end="3"/>
                                            </p:txEl>
                                          </p:spTgt>
                                        </p:tgtEl>
                                        <p:attrNameLst>
                                          <p:attrName>ppt_w</p:attrName>
                                        </p:attrNameLst>
                                      </p:cBhvr>
                                    </p:anim>
                                    <p:anim by="(#ppt_w*0.50)" calcmode="lin" valueType="num">
                                      <p:cBhvr>
                                        <p:cTn id="16" dur="500" decel="50000" autoRev="1" fill="hold">
                                          <p:stCondLst>
                                            <p:cond delay="0"/>
                                          </p:stCondLst>
                                        </p:cTn>
                                        <p:tgtEl>
                                          <p:spTgt spid="2">
                                            <p:txEl>
                                              <p:pRg st="3" end="3"/>
                                            </p:txEl>
                                          </p:spTgt>
                                        </p:tgtEl>
                                        <p:attrNameLst>
                                          <p:attrName>ppt_x</p:attrName>
                                        </p:attrNameLst>
                                      </p:cBhvr>
                                    </p:anim>
                                    <p:anim from="(-#ppt_h/2)" to="(#ppt_y)" calcmode="lin" valueType="num">
                                      <p:cBhvr>
                                        <p:cTn id="17" dur="1000" fill="hold">
                                          <p:stCondLst>
                                            <p:cond delay="0"/>
                                          </p:stCondLst>
                                        </p:cTn>
                                        <p:tgtEl>
                                          <p:spTgt spid="2">
                                            <p:txEl>
                                              <p:pRg st="3" end="3"/>
                                            </p:txEl>
                                          </p:spTgt>
                                        </p:tgtEl>
                                        <p:attrNameLst>
                                          <p:attrName>ppt_y</p:attrName>
                                        </p:attrNameLst>
                                      </p:cBhvr>
                                    </p:anim>
                                    <p:animRot by="21600000">
                                      <p:cBhvr>
                                        <p:cTn id="18" dur="1000" fill="hold">
                                          <p:stCondLst>
                                            <p:cond delay="0"/>
                                          </p:stCondLst>
                                        </p:cTn>
                                        <p:tgtEl>
                                          <p:spTgt spid="2">
                                            <p:txEl>
                                              <p:pRg st="3" end="3"/>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4" end="4"/>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4" end="4"/>
                                            </p:txEl>
                                          </p:spTgt>
                                        </p:tgtEl>
                                        <p:attrNameLst>
                                          <p:attrName>ppt_w</p:attrName>
                                        </p:attrNameLst>
                                      </p:cBhvr>
                                    </p:anim>
                                    <p:anim by="(#ppt_w*0.50)" calcmode="lin" valueType="num">
                                      <p:cBhvr>
                                        <p:cTn id="24" dur="500" decel="50000" autoRev="1" fill="hold">
                                          <p:stCondLst>
                                            <p:cond delay="0"/>
                                          </p:stCondLst>
                                        </p:cTn>
                                        <p:tgtEl>
                                          <p:spTgt spid="2">
                                            <p:txEl>
                                              <p:pRg st="4" end="4"/>
                                            </p:txEl>
                                          </p:spTgt>
                                        </p:tgtEl>
                                        <p:attrNameLst>
                                          <p:attrName>ppt_x</p:attrName>
                                        </p:attrNameLst>
                                      </p:cBhvr>
                                    </p:anim>
                                    <p:anim from="(-#ppt_h/2)" to="(#ppt_y)" calcmode="lin" valueType="num">
                                      <p:cBhvr>
                                        <p:cTn id="25" dur="1000" fill="hold">
                                          <p:stCondLst>
                                            <p:cond delay="0"/>
                                          </p:stCondLst>
                                        </p:cTn>
                                        <p:tgtEl>
                                          <p:spTgt spid="2">
                                            <p:txEl>
                                              <p:pRg st="4" end="4"/>
                                            </p:txEl>
                                          </p:spTgt>
                                        </p:tgtEl>
                                        <p:attrNameLst>
                                          <p:attrName>ppt_y</p:attrName>
                                        </p:attrNameLst>
                                      </p:cBhvr>
                                    </p:anim>
                                    <p:animRot by="21600000">
                                      <p:cBhvr>
                                        <p:cTn id="26" dur="1000" fill="hold">
                                          <p:stCondLst>
                                            <p:cond delay="0"/>
                                          </p:stCondLst>
                                        </p:cTn>
                                        <p:tgtEl>
                                          <p:spTgt spid="2">
                                            <p:txEl>
                                              <p:pRg st="4" end="4"/>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56" presetClass="entr" presetSubtype="0" fill="hold" nodeType="clickEffect">
                                  <p:stCondLst>
                                    <p:cond delay="0"/>
                                  </p:stCondLst>
                                  <p:iterate type="lt">
                                    <p:tmPct val="10000"/>
                                  </p:iterate>
                                  <p:childTnLst>
                                    <p:set>
                                      <p:cBhvr>
                                        <p:cTn id="30" dur="1" fill="hold">
                                          <p:stCondLst>
                                            <p:cond delay="0"/>
                                          </p:stCondLst>
                                        </p:cTn>
                                        <p:tgtEl>
                                          <p:spTgt spid="2">
                                            <p:txEl>
                                              <p:pRg st="5" end="5"/>
                                            </p:txEl>
                                          </p:spTgt>
                                        </p:tgtEl>
                                        <p:attrNameLst>
                                          <p:attrName>style.visibility</p:attrName>
                                        </p:attrNameLst>
                                      </p:cBhvr>
                                      <p:to>
                                        <p:strVal val="visible"/>
                                      </p:to>
                                    </p:set>
                                    <p:anim by="(-#ppt_w*2)" calcmode="lin" valueType="num">
                                      <p:cBhvr rctx="PPT">
                                        <p:cTn id="31" dur="500" autoRev="1" fill="hold">
                                          <p:stCondLst>
                                            <p:cond delay="0"/>
                                          </p:stCondLst>
                                        </p:cTn>
                                        <p:tgtEl>
                                          <p:spTgt spid="2">
                                            <p:txEl>
                                              <p:pRg st="5" end="5"/>
                                            </p:txEl>
                                          </p:spTgt>
                                        </p:tgtEl>
                                        <p:attrNameLst>
                                          <p:attrName>ppt_w</p:attrName>
                                        </p:attrNameLst>
                                      </p:cBhvr>
                                    </p:anim>
                                    <p:anim by="(#ppt_w*0.50)" calcmode="lin" valueType="num">
                                      <p:cBhvr>
                                        <p:cTn id="32" dur="500" decel="50000" autoRev="1" fill="hold">
                                          <p:stCondLst>
                                            <p:cond delay="0"/>
                                          </p:stCondLst>
                                        </p:cTn>
                                        <p:tgtEl>
                                          <p:spTgt spid="2">
                                            <p:txEl>
                                              <p:pRg st="5" end="5"/>
                                            </p:txEl>
                                          </p:spTgt>
                                        </p:tgtEl>
                                        <p:attrNameLst>
                                          <p:attrName>ppt_x</p:attrName>
                                        </p:attrNameLst>
                                      </p:cBhvr>
                                    </p:anim>
                                    <p:anim from="(-#ppt_h/2)" to="(#ppt_y)" calcmode="lin" valueType="num">
                                      <p:cBhvr>
                                        <p:cTn id="33" dur="1000" fill="hold">
                                          <p:stCondLst>
                                            <p:cond delay="0"/>
                                          </p:stCondLst>
                                        </p:cTn>
                                        <p:tgtEl>
                                          <p:spTgt spid="2">
                                            <p:txEl>
                                              <p:pRg st="5" end="5"/>
                                            </p:txEl>
                                          </p:spTgt>
                                        </p:tgtEl>
                                        <p:attrNameLst>
                                          <p:attrName>ppt_y</p:attrName>
                                        </p:attrNameLst>
                                      </p:cBhvr>
                                    </p:anim>
                                    <p:animRot by="21600000">
                                      <p:cBhvr>
                                        <p:cTn id="34" dur="1000" fill="hold">
                                          <p:stCondLst>
                                            <p:cond delay="0"/>
                                          </p:stCondLst>
                                        </p:cTn>
                                        <p:tgtEl>
                                          <p:spTgt spid="2">
                                            <p:txEl>
                                              <p:pRg st="5" end="5"/>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133600" y="1277257"/>
            <a:ext cx="7910287" cy="4318325"/>
          </a:xfrm>
          <a:prstGeom prst="rect">
            <a:avLst/>
          </a:prstGeom>
          <a:noFill/>
          <a:ln w="381000">
            <a:gradFill flip="none" rotWithShape="1">
              <a:gsLst>
                <a:gs pos="0">
                  <a:schemeClr val="accent4">
                    <a:lumMod val="67000"/>
                  </a:schemeClr>
                </a:gs>
                <a:gs pos="100000">
                  <a:schemeClr val="accent6">
                    <a:lumMod val="75000"/>
                  </a:schemeClr>
                </a:gs>
                <a:gs pos="88000">
                  <a:schemeClr val="accent4">
                    <a:lumMod val="60000"/>
                    <a:lumOff val="4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Rectangle 5"/>
          <p:cNvSpPr/>
          <p:nvPr/>
        </p:nvSpPr>
        <p:spPr>
          <a:xfrm>
            <a:off x="1451429" y="609600"/>
            <a:ext cx="9231086" cy="5660571"/>
          </a:xfrm>
          <a:prstGeom prst="rect">
            <a:avLst/>
          </a:prstGeom>
          <a:noFill/>
          <a:ln w="7620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8" name="Image 7"/>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1045373" y="217714"/>
            <a:ext cx="847417" cy="6455421"/>
          </a:xfrm>
          <a:prstGeom prst="rect">
            <a:avLst/>
          </a:prstGeom>
          <a:blipFill>
            <a:blip r:embed="rId3"/>
            <a:tile tx="0" ty="0" sx="100000" sy="100000" flip="none" algn="tl"/>
          </a:blipFill>
          <a:ln>
            <a:noFill/>
          </a:ln>
        </p:spPr>
      </p:pic>
      <p:pic>
        <p:nvPicPr>
          <p:cNvPr id="9" name="Image 8"/>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41154" y="217714"/>
            <a:ext cx="847417" cy="6455421"/>
          </a:xfrm>
          <a:prstGeom prst="rect">
            <a:avLst/>
          </a:prstGeom>
          <a:ln>
            <a:noFill/>
          </a:ln>
        </p:spPr>
      </p:pic>
      <p:sp>
        <p:nvSpPr>
          <p:cNvPr id="10" name="Espace réservé de la date 9"/>
          <p:cNvSpPr>
            <a:spLocks noGrp="1"/>
          </p:cNvSpPr>
          <p:nvPr>
            <p:ph type="dt" sz="half" idx="10"/>
          </p:nvPr>
        </p:nvSpPr>
        <p:spPr>
          <a:xfrm>
            <a:off x="1088571" y="6308010"/>
            <a:ext cx="2743200" cy="365125"/>
          </a:xfrm>
        </p:spPr>
        <p:txBody>
          <a:bodyPr/>
          <a:lstStyle/>
          <a:p>
            <a:fld id="{A1998FDB-2BF1-4B03-A3A9-269A70A8B393}" type="datetime1">
              <a:rPr lang="fr-FR" sz="1800" b="1" smtClean="0"/>
              <a:t>24/11/2018</a:t>
            </a:fld>
            <a:endParaRPr lang="fr-FR" sz="1800" b="1" dirty="0"/>
          </a:p>
        </p:txBody>
      </p:sp>
      <p:sp>
        <p:nvSpPr>
          <p:cNvPr id="11" name="Espace réservé du pied de page 10"/>
          <p:cNvSpPr>
            <a:spLocks noGrp="1"/>
          </p:cNvSpPr>
          <p:nvPr>
            <p:ph type="ftr" sz="quarter" idx="11"/>
          </p:nvPr>
        </p:nvSpPr>
        <p:spPr/>
        <p:txBody>
          <a:bodyPr/>
          <a:lstStyle/>
          <a:p>
            <a:r>
              <a:rPr lang="fr-FR" sz="1600" b="1" smtClean="0"/>
              <a:t>PPS Lande Octobre 2018</a:t>
            </a:r>
            <a:endParaRPr lang="fr-FR" sz="1600" b="1" dirty="0"/>
          </a:p>
        </p:txBody>
      </p:sp>
      <p:sp>
        <p:nvSpPr>
          <p:cNvPr id="12" name="Espace réservé du numéro de diapositive 11"/>
          <p:cNvSpPr>
            <a:spLocks noGrp="1"/>
          </p:cNvSpPr>
          <p:nvPr>
            <p:ph type="sldNum" sz="quarter" idx="12"/>
          </p:nvPr>
        </p:nvSpPr>
        <p:spPr>
          <a:xfrm>
            <a:off x="8360229" y="6326929"/>
            <a:ext cx="2743200" cy="365125"/>
          </a:xfrm>
        </p:spPr>
        <p:txBody>
          <a:bodyPr/>
          <a:lstStyle/>
          <a:p>
            <a:fld id="{7D662C7A-8B65-4DEB-975D-50197EE237AB}" type="slidenum">
              <a:rPr lang="fr-FR" sz="1800" b="1" smtClean="0"/>
              <a:t>31</a:t>
            </a:fld>
            <a:endParaRPr lang="fr-FR" sz="1800" b="1" dirty="0"/>
          </a:p>
        </p:txBody>
      </p:sp>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713281" y="2795977"/>
            <a:ext cx="2664183" cy="3560373"/>
          </a:xfrm>
          <a:prstGeom prst="rect">
            <a:avLst/>
          </a:prstGeom>
        </p:spPr>
      </p:pic>
      <p:pic>
        <p:nvPicPr>
          <p:cNvPr id="2" name="Image 1"/>
          <p:cNvPicPr>
            <a:picLocks noChangeAspect="1"/>
          </p:cNvPicPr>
          <p:nvPr/>
        </p:nvPicPr>
        <p:blipFill>
          <a:blip r:embed="rId5"/>
          <a:stretch>
            <a:fillRect/>
          </a:stretch>
        </p:blipFill>
        <p:spPr>
          <a:xfrm>
            <a:off x="2968053" y="1496912"/>
            <a:ext cx="6260554" cy="3884557"/>
          </a:xfrm>
          <a:prstGeom prst="rect">
            <a:avLst/>
          </a:prstGeom>
          <a:effectLst>
            <a:softEdge rad="63500"/>
          </a:effectLst>
        </p:spPr>
      </p:pic>
    </p:spTree>
    <p:extLst>
      <p:ext uri="{BB962C8B-B14F-4D97-AF65-F5344CB8AC3E}">
        <p14:creationId xmlns:p14="http://schemas.microsoft.com/office/powerpoint/2010/main" val="355027761"/>
      </p:ext>
    </p:extLst>
  </p:cSld>
  <p:clrMapOvr>
    <a:masterClrMapping/>
  </p:clrMapOvr>
  <mc:AlternateContent xmlns:mc="http://schemas.openxmlformats.org/markup-compatibility/2006">
    <mc:Choice xmlns:p14="http://schemas.microsoft.com/office/powerpoint/2010/main" Requires="p14">
      <p:transition spd="slow" p14:dur="4750" advTm="19000">
        <p:circle/>
      </p:transition>
    </mc:Choice>
    <mc:Fallback>
      <p:transition spd="slow" advTm="19000">
        <p:circle/>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133600" y="1277257"/>
            <a:ext cx="7910287" cy="4318325"/>
          </a:xfrm>
          <a:prstGeom prst="rect">
            <a:avLst/>
          </a:prstGeom>
          <a:noFill/>
          <a:ln w="381000">
            <a:gradFill flip="none" rotWithShape="1">
              <a:gsLst>
                <a:gs pos="0">
                  <a:schemeClr val="accent4">
                    <a:lumMod val="67000"/>
                  </a:schemeClr>
                </a:gs>
                <a:gs pos="100000">
                  <a:schemeClr val="accent6">
                    <a:lumMod val="75000"/>
                  </a:schemeClr>
                </a:gs>
                <a:gs pos="88000">
                  <a:schemeClr val="accent4">
                    <a:lumMod val="60000"/>
                    <a:lumOff val="4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Rectangle 5"/>
          <p:cNvSpPr/>
          <p:nvPr/>
        </p:nvSpPr>
        <p:spPr>
          <a:xfrm>
            <a:off x="1451429" y="609600"/>
            <a:ext cx="9231086" cy="5660571"/>
          </a:xfrm>
          <a:prstGeom prst="rect">
            <a:avLst/>
          </a:prstGeom>
          <a:noFill/>
          <a:ln w="7620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8" name="Image 7"/>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1045373" y="217714"/>
            <a:ext cx="847417" cy="6455421"/>
          </a:xfrm>
          <a:prstGeom prst="rect">
            <a:avLst/>
          </a:prstGeom>
          <a:blipFill>
            <a:blip r:embed="rId3"/>
            <a:tile tx="0" ty="0" sx="100000" sy="100000" flip="none" algn="tl"/>
          </a:blipFill>
          <a:ln>
            <a:noFill/>
          </a:ln>
        </p:spPr>
      </p:pic>
      <p:pic>
        <p:nvPicPr>
          <p:cNvPr id="9" name="Image 8"/>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41154" y="217714"/>
            <a:ext cx="847417" cy="6455421"/>
          </a:xfrm>
          <a:prstGeom prst="rect">
            <a:avLst/>
          </a:prstGeom>
          <a:ln>
            <a:noFill/>
          </a:ln>
        </p:spPr>
      </p:pic>
      <p:sp>
        <p:nvSpPr>
          <p:cNvPr id="10" name="Espace réservé de la date 9"/>
          <p:cNvSpPr>
            <a:spLocks noGrp="1"/>
          </p:cNvSpPr>
          <p:nvPr>
            <p:ph type="dt" sz="half" idx="10"/>
          </p:nvPr>
        </p:nvSpPr>
        <p:spPr>
          <a:xfrm>
            <a:off x="1088571" y="6308010"/>
            <a:ext cx="2743200" cy="365125"/>
          </a:xfrm>
        </p:spPr>
        <p:txBody>
          <a:bodyPr/>
          <a:lstStyle/>
          <a:p>
            <a:fld id="{A1998FDB-2BF1-4B03-A3A9-269A70A8B393}" type="datetime1">
              <a:rPr lang="fr-FR" sz="1800" b="1" smtClean="0"/>
              <a:t>24/11/2018</a:t>
            </a:fld>
            <a:endParaRPr lang="fr-FR" sz="1800" b="1" dirty="0"/>
          </a:p>
        </p:txBody>
      </p:sp>
      <p:sp>
        <p:nvSpPr>
          <p:cNvPr id="11" name="Espace réservé du pied de page 10"/>
          <p:cNvSpPr>
            <a:spLocks noGrp="1"/>
          </p:cNvSpPr>
          <p:nvPr>
            <p:ph type="ftr" sz="quarter" idx="11"/>
          </p:nvPr>
        </p:nvSpPr>
        <p:spPr/>
        <p:txBody>
          <a:bodyPr/>
          <a:lstStyle/>
          <a:p>
            <a:r>
              <a:rPr lang="fr-FR" sz="1600" b="1" smtClean="0"/>
              <a:t>PPS Lande Octobre 2018</a:t>
            </a:r>
            <a:endParaRPr lang="fr-FR" sz="1600" b="1" dirty="0"/>
          </a:p>
        </p:txBody>
      </p:sp>
      <p:sp>
        <p:nvSpPr>
          <p:cNvPr id="12" name="Espace réservé du numéro de diapositive 11"/>
          <p:cNvSpPr>
            <a:spLocks noGrp="1"/>
          </p:cNvSpPr>
          <p:nvPr>
            <p:ph type="sldNum" sz="quarter" idx="12"/>
          </p:nvPr>
        </p:nvSpPr>
        <p:spPr>
          <a:xfrm>
            <a:off x="8360229" y="6326929"/>
            <a:ext cx="2743200" cy="365125"/>
          </a:xfrm>
        </p:spPr>
        <p:txBody>
          <a:bodyPr/>
          <a:lstStyle/>
          <a:p>
            <a:fld id="{7D662C7A-8B65-4DEB-975D-50197EE237AB}" type="slidenum">
              <a:rPr lang="fr-FR" sz="1800" b="1" smtClean="0"/>
              <a:t>32</a:t>
            </a:fld>
            <a:endParaRPr lang="fr-FR" sz="1800" b="1" dirty="0"/>
          </a:p>
        </p:txBody>
      </p:sp>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713281" y="2795977"/>
            <a:ext cx="2664183" cy="3560373"/>
          </a:xfrm>
          <a:prstGeom prst="rect">
            <a:avLst/>
          </a:prstGeom>
        </p:spPr>
      </p:pic>
      <p:pic>
        <p:nvPicPr>
          <p:cNvPr id="2" name="Image 1"/>
          <p:cNvPicPr>
            <a:picLocks noChangeAspect="1"/>
          </p:cNvPicPr>
          <p:nvPr/>
        </p:nvPicPr>
        <p:blipFill>
          <a:blip r:embed="rId5"/>
          <a:stretch>
            <a:fillRect/>
          </a:stretch>
        </p:blipFill>
        <p:spPr>
          <a:xfrm>
            <a:off x="2938072" y="1459099"/>
            <a:ext cx="6290535" cy="3901245"/>
          </a:xfrm>
          <a:prstGeom prst="rect">
            <a:avLst/>
          </a:prstGeom>
          <a:effectLst>
            <a:softEdge rad="63500"/>
          </a:effectLst>
        </p:spPr>
      </p:pic>
    </p:spTree>
    <p:extLst>
      <p:ext uri="{BB962C8B-B14F-4D97-AF65-F5344CB8AC3E}">
        <p14:creationId xmlns:p14="http://schemas.microsoft.com/office/powerpoint/2010/main" val="4252604380"/>
      </p:ext>
    </p:extLst>
  </p:cSld>
  <p:clrMapOvr>
    <a:masterClrMapping/>
  </p:clrMapOvr>
  <mc:AlternateContent xmlns:mc="http://schemas.openxmlformats.org/markup-compatibility/2006">
    <mc:Choice xmlns:p14="http://schemas.microsoft.com/office/powerpoint/2010/main" Requires="p14">
      <p:transition spd="slow" p14:dur="4750" advTm="7000">
        <p:circle/>
      </p:transition>
    </mc:Choice>
    <mc:Fallback>
      <p:transition spd="slow" advTm="7000">
        <p:circle/>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133600" y="1277257"/>
            <a:ext cx="7910287" cy="4318325"/>
          </a:xfrm>
          <a:prstGeom prst="rect">
            <a:avLst/>
          </a:prstGeom>
          <a:noFill/>
          <a:ln w="381000">
            <a:gradFill flip="none" rotWithShape="1">
              <a:gsLst>
                <a:gs pos="0">
                  <a:schemeClr val="accent4">
                    <a:lumMod val="67000"/>
                  </a:schemeClr>
                </a:gs>
                <a:gs pos="100000">
                  <a:schemeClr val="accent6">
                    <a:lumMod val="75000"/>
                  </a:schemeClr>
                </a:gs>
                <a:gs pos="88000">
                  <a:schemeClr val="accent4">
                    <a:lumMod val="60000"/>
                    <a:lumOff val="4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Rectangle 5"/>
          <p:cNvSpPr/>
          <p:nvPr/>
        </p:nvSpPr>
        <p:spPr>
          <a:xfrm>
            <a:off x="1451429" y="609600"/>
            <a:ext cx="9231086" cy="5660571"/>
          </a:xfrm>
          <a:prstGeom prst="rect">
            <a:avLst/>
          </a:prstGeom>
          <a:noFill/>
          <a:ln w="7620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8" name="Image 7"/>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1045373" y="217714"/>
            <a:ext cx="847417" cy="6455421"/>
          </a:xfrm>
          <a:prstGeom prst="rect">
            <a:avLst/>
          </a:prstGeom>
          <a:blipFill>
            <a:blip r:embed="rId3"/>
            <a:tile tx="0" ty="0" sx="100000" sy="100000" flip="none" algn="tl"/>
          </a:blipFill>
          <a:ln>
            <a:noFill/>
          </a:ln>
        </p:spPr>
      </p:pic>
      <p:pic>
        <p:nvPicPr>
          <p:cNvPr id="9" name="Image 8"/>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41154" y="217714"/>
            <a:ext cx="847417" cy="6455421"/>
          </a:xfrm>
          <a:prstGeom prst="rect">
            <a:avLst/>
          </a:prstGeom>
          <a:ln>
            <a:noFill/>
          </a:ln>
        </p:spPr>
      </p:pic>
      <p:sp>
        <p:nvSpPr>
          <p:cNvPr id="10" name="Espace réservé de la date 9"/>
          <p:cNvSpPr>
            <a:spLocks noGrp="1"/>
          </p:cNvSpPr>
          <p:nvPr>
            <p:ph type="dt" sz="half" idx="10"/>
          </p:nvPr>
        </p:nvSpPr>
        <p:spPr>
          <a:xfrm>
            <a:off x="1088571" y="6308010"/>
            <a:ext cx="2743200" cy="365125"/>
          </a:xfrm>
        </p:spPr>
        <p:txBody>
          <a:bodyPr/>
          <a:lstStyle/>
          <a:p>
            <a:fld id="{A1998FDB-2BF1-4B03-A3A9-269A70A8B393}" type="datetime1">
              <a:rPr lang="fr-FR" sz="1800" b="1" smtClean="0"/>
              <a:t>24/11/2018</a:t>
            </a:fld>
            <a:endParaRPr lang="fr-FR" sz="1800" b="1" dirty="0"/>
          </a:p>
        </p:txBody>
      </p:sp>
      <p:sp>
        <p:nvSpPr>
          <p:cNvPr id="11" name="Espace réservé du pied de page 10"/>
          <p:cNvSpPr>
            <a:spLocks noGrp="1"/>
          </p:cNvSpPr>
          <p:nvPr>
            <p:ph type="ftr" sz="quarter" idx="11"/>
          </p:nvPr>
        </p:nvSpPr>
        <p:spPr/>
        <p:txBody>
          <a:bodyPr/>
          <a:lstStyle/>
          <a:p>
            <a:r>
              <a:rPr lang="fr-FR" sz="1600" b="1" smtClean="0"/>
              <a:t>PPS Lande Octobre 2018</a:t>
            </a:r>
            <a:endParaRPr lang="fr-FR" sz="1600" b="1" dirty="0"/>
          </a:p>
        </p:txBody>
      </p:sp>
      <p:sp>
        <p:nvSpPr>
          <p:cNvPr id="12" name="Espace réservé du numéro de diapositive 11"/>
          <p:cNvSpPr>
            <a:spLocks noGrp="1"/>
          </p:cNvSpPr>
          <p:nvPr>
            <p:ph type="sldNum" sz="quarter" idx="12"/>
          </p:nvPr>
        </p:nvSpPr>
        <p:spPr>
          <a:xfrm>
            <a:off x="8360229" y="6326929"/>
            <a:ext cx="2743200" cy="365125"/>
          </a:xfrm>
        </p:spPr>
        <p:txBody>
          <a:bodyPr/>
          <a:lstStyle/>
          <a:p>
            <a:fld id="{7D662C7A-8B65-4DEB-975D-50197EE237AB}" type="slidenum">
              <a:rPr lang="fr-FR" sz="1800" b="1" smtClean="0"/>
              <a:t>33</a:t>
            </a:fld>
            <a:endParaRPr lang="fr-FR" sz="1800" b="1" dirty="0"/>
          </a:p>
        </p:txBody>
      </p:sp>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713281" y="2795977"/>
            <a:ext cx="2664183" cy="3560373"/>
          </a:xfrm>
          <a:prstGeom prst="rect">
            <a:avLst/>
          </a:prstGeom>
        </p:spPr>
      </p:pic>
      <p:sp>
        <p:nvSpPr>
          <p:cNvPr id="5" name="Rectangle 4"/>
          <p:cNvSpPr/>
          <p:nvPr/>
        </p:nvSpPr>
        <p:spPr>
          <a:xfrm>
            <a:off x="2221778" y="1898484"/>
            <a:ext cx="8003538" cy="3139321"/>
          </a:xfrm>
          <a:prstGeom prst="rect">
            <a:avLst/>
          </a:prstGeom>
          <a:noFill/>
        </p:spPr>
        <p:txBody>
          <a:bodyPr wrap="none" lIns="91440" tIns="45720" rIns="91440" bIns="45720">
            <a:spAutoFit/>
          </a:bodyPr>
          <a:lstStyle/>
          <a:p>
            <a:pPr algn="ctr"/>
            <a:r>
              <a:rPr lang="fr-FR" sz="6600" b="1" spc="50" dirty="0" smtClean="0">
                <a:ln w="0">
                  <a:solidFill>
                    <a:srgbClr val="FF0000"/>
                  </a:solidFill>
                </a:ln>
                <a:solidFill>
                  <a:schemeClr val="bg2"/>
                </a:solidFill>
                <a:effectLst>
                  <a:glow rad="228600">
                    <a:schemeClr val="accent2">
                      <a:satMod val="175000"/>
                      <a:alpha val="40000"/>
                    </a:schemeClr>
                  </a:glow>
                  <a:innerShdw blurRad="63500" dist="50800" dir="13500000">
                    <a:srgbClr val="000000">
                      <a:alpha val="50000"/>
                    </a:srgbClr>
                  </a:innerShdw>
                </a:effectLst>
              </a:rPr>
              <a:t>Merci de bien vouloir </a:t>
            </a:r>
          </a:p>
          <a:p>
            <a:pPr algn="ctr"/>
            <a:r>
              <a:rPr lang="fr-FR" sz="6600" b="1" spc="50" dirty="0" smtClean="0">
                <a:ln w="0">
                  <a:solidFill>
                    <a:srgbClr val="FF0000"/>
                  </a:solidFill>
                </a:ln>
                <a:solidFill>
                  <a:schemeClr val="bg2"/>
                </a:solidFill>
                <a:effectLst>
                  <a:glow rad="228600">
                    <a:schemeClr val="accent2">
                      <a:satMod val="175000"/>
                      <a:alpha val="40000"/>
                    </a:schemeClr>
                  </a:glow>
                  <a:innerShdw blurRad="63500" dist="50800" dir="13500000">
                    <a:srgbClr val="000000">
                      <a:alpha val="50000"/>
                    </a:srgbClr>
                  </a:innerShdw>
                </a:effectLst>
              </a:rPr>
              <a:t>faire circuler !</a:t>
            </a:r>
          </a:p>
          <a:p>
            <a:pPr algn="ctr"/>
            <a:r>
              <a:rPr lang="fr-FR" sz="6600" b="1" spc="50" dirty="0" smtClean="0">
                <a:ln w="0">
                  <a:solidFill>
                    <a:srgbClr val="FF0000"/>
                  </a:solidFill>
                </a:ln>
                <a:solidFill>
                  <a:schemeClr val="bg2"/>
                </a:solidFill>
                <a:effectLst>
                  <a:glow rad="228600">
                    <a:schemeClr val="accent2">
                      <a:satMod val="175000"/>
                      <a:alpha val="40000"/>
                    </a:schemeClr>
                  </a:glow>
                  <a:innerShdw blurRad="63500" dist="50800" dir="13500000">
                    <a:srgbClr val="000000">
                      <a:alpha val="50000"/>
                    </a:srgbClr>
                  </a:innerShdw>
                </a:effectLst>
              </a:rPr>
              <a:t> Merci</a:t>
            </a:r>
            <a:endParaRPr lang="fr-FR" sz="6600" b="1" cap="none" spc="50" dirty="0">
              <a:ln w="0">
                <a:solidFill>
                  <a:srgbClr val="FF0000"/>
                </a:solidFill>
              </a:ln>
              <a:solidFill>
                <a:schemeClr val="bg2"/>
              </a:solidFill>
              <a:effectLst>
                <a:glow rad="228600">
                  <a:schemeClr val="accent2">
                    <a:satMod val="175000"/>
                    <a:alpha val="40000"/>
                  </a:schemeClr>
                </a:glow>
                <a:innerShdw blurRad="63500" dist="50800" dir="13500000">
                  <a:srgbClr val="000000">
                    <a:alpha val="50000"/>
                  </a:srgbClr>
                </a:innerShdw>
              </a:effectLst>
            </a:endParaRPr>
          </a:p>
        </p:txBody>
      </p:sp>
    </p:spTree>
    <p:extLst>
      <p:ext uri="{BB962C8B-B14F-4D97-AF65-F5344CB8AC3E}">
        <p14:creationId xmlns:p14="http://schemas.microsoft.com/office/powerpoint/2010/main" val="67104501"/>
      </p:ext>
    </p:extLst>
  </p:cSld>
  <p:clrMapOvr>
    <a:masterClrMapping/>
  </p:clrMapOvr>
  <mc:AlternateContent xmlns:mc="http://schemas.openxmlformats.org/markup-compatibility/2006">
    <mc:Choice xmlns:p14="http://schemas.microsoft.com/office/powerpoint/2010/main" Requires="p14">
      <p:transition spd="slow" p14:dur="4750" advTm="7000">
        <p:circle/>
      </p:transition>
    </mc:Choice>
    <mc:Fallback>
      <p:transition spd="slow" advTm="7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5">
                                            <p:txEl>
                                              <p:pRg st="1" end="1"/>
                                            </p:txEl>
                                          </p:spTgt>
                                        </p:tgtEl>
                                        <p:attrNameLst>
                                          <p:attrName>style.visibility</p:attrName>
                                        </p:attrNameLst>
                                      </p:cBhvr>
                                      <p:to>
                                        <p:strVal val="visible"/>
                                      </p:to>
                                    </p:set>
                                    <p:anim by="(-#ppt_w*2)" calcmode="lin" valueType="num">
                                      <p:cBhvr rctx="PPT">
                                        <p:cTn id="15" dur="500" autoRev="1" fill="hold">
                                          <p:stCondLst>
                                            <p:cond delay="0"/>
                                          </p:stCondLst>
                                        </p:cTn>
                                        <p:tgtEl>
                                          <p:spTgt spid="5">
                                            <p:txEl>
                                              <p:pRg st="1" end="1"/>
                                            </p:txEl>
                                          </p:spTgt>
                                        </p:tgtEl>
                                        <p:attrNameLst>
                                          <p:attrName>ppt_w</p:attrName>
                                        </p:attrNameLst>
                                      </p:cBhvr>
                                    </p:anim>
                                    <p:anim by="(#ppt_w*0.50)" calcmode="lin" valueType="num">
                                      <p:cBhvr>
                                        <p:cTn id="16" dur="500" decel="50000" autoRev="1" fill="hold">
                                          <p:stCondLst>
                                            <p:cond delay="0"/>
                                          </p:stCondLst>
                                        </p:cTn>
                                        <p:tgtEl>
                                          <p:spTgt spid="5">
                                            <p:txEl>
                                              <p:pRg st="1" end="1"/>
                                            </p:txEl>
                                          </p:spTgt>
                                        </p:tgtEl>
                                        <p:attrNameLst>
                                          <p:attrName>ppt_x</p:attrName>
                                        </p:attrNameLst>
                                      </p:cBhvr>
                                    </p:anim>
                                    <p:anim from="(-#ppt_h/2)" to="(#ppt_y)" calcmode="lin" valueType="num">
                                      <p:cBhvr>
                                        <p:cTn id="17" dur="1000" fill="hold">
                                          <p:stCondLst>
                                            <p:cond delay="0"/>
                                          </p:stCondLst>
                                        </p:cTn>
                                        <p:tgtEl>
                                          <p:spTgt spid="5">
                                            <p:txEl>
                                              <p:pRg st="1" end="1"/>
                                            </p:txEl>
                                          </p:spTgt>
                                        </p:tgtEl>
                                        <p:attrNameLst>
                                          <p:attrName>ppt_y</p:attrName>
                                        </p:attrNameLst>
                                      </p:cBhvr>
                                    </p:anim>
                                    <p:animRot by="21600000">
                                      <p:cBhvr>
                                        <p:cTn id="18" dur="1000" fill="hold">
                                          <p:stCondLst>
                                            <p:cond delay="0"/>
                                          </p:stCondLst>
                                        </p:cTn>
                                        <p:tgtEl>
                                          <p:spTgt spid="5">
                                            <p:txEl>
                                              <p:pRg st="1" end="1"/>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5">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5">
                                            <p:txEl>
                                              <p:pRg st="2" end="2"/>
                                            </p:txEl>
                                          </p:spTgt>
                                        </p:tgtEl>
                                        <p:attrNameLst>
                                          <p:attrName>ppt_w</p:attrName>
                                        </p:attrNameLst>
                                      </p:cBhvr>
                                    </p:anim>
                                    <p:anim by="(#ppt_w*0.50)" calcmode="lin" valueType="num">
                                      <p:cBhvr>
                                        <p:cTn id="24" dur="500" decel="50000" autoRev="1" fill="hold">
                                          <p:stCondLst>
                                            <p:cond delay="0"/>
                                          </p:stCondLst>
                                        </p:cTn>
                                        <p:tgtEl>
                                          <p:spTgt spid="5">
                                            <p:txEl>
                                              <p:pRg st="2" end="2"/>
                                            </p:txEl>
                                          </p:spTgt>
                                        </p:tgtEl>
                                        <p:attrNameLst>
                                          <p:attrName>ppt_x</p:attrName>
                                        </p:attrNameLst>
                                      </p:cBhvr>
                                    </p:anim>
                                    <p:anim from="(-#ppt_h/2)" to="(#ppt_y)" calcmode="lin" valueType="num">
                                      <p:cBhvr>
                                        <p:cTn id="25" dur="1000" fill="hold">
                                          <p:stCondLst>
                                            <p:cond delay="0"/>
                                          </p:stCondLst>
                                        </p:cTn>
                                        <p:tgtEl>
                                          <p:spTgt spid="5">
                                            <p:txEl>
                                              <p:pRg st="2" end="2"/>
                                            </p:txEl>
                                          </p:spTgt>
                                        </p:tgtEl>
                                        <p:attrNameLst>
                                          <p:attrName>ppt_y</p:attrName>
                                        </p:attrNameLst>
                                      </p:cBhvr>
                                    </p:anim>
                                    <p:animRot by="21600000">
                                      <p:cBhvr>
                                        <p:cTn id="26" dur="1000" fill="hold">
                                          <p:stCondLst>
                                            <p:cond delay="0"/>
                                          </p:stCondLst>
                                        </p:cTn>
                                        <p:tgtEl>
                                          <p:spTgt spid="5">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133600" y="1277257"/>
            <a:ext cx="7910287" cy="4318325"/>
          </a:xfrm>
          <a:prstGeom prst="rect">
            <a:avLst/>
          </a:prstGeom>
          <a:noFill/>
          <a:ln w="381000">
            <a:gradFill flip="none" rotWithShape="1">
              <a:gsLst>
                <a:gs pos="0">
                  <a:schemeClr val="accent4">
                    <a:lumMod val="67000"/>
                  </a:schemeClr>
                </a:gs>
                <a:gs pos="100000">
                  <a:schemeClr val="accent6">
                    <a:lumMod val="75000"/>
                  </a:schemeClr>
                </a:gs>
                <a:gs pos="88000">
                  <a:schemeClr val="accent4">
                    <a:lumMod val="60000"/>
                    <a:lumOff val="4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Rectangle 5"/>
          <p:cNvSpPr/>
          <p:nvPr/>
        </p:nvSpPr>
        <p:spPr>
          <a:xfrm>
            <a:off x="1451429" y="609600"/>
            <a:ext cx="9231086" cy="5660571"/>
          </a:xfrm>
          <a:prstGeom prst="rect">
            <a:avLst/>
          </a:prstGeom>
          <a:noFill/>
          <a:ln w="7620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8" name="Image 7"/>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1045373" y="217714"/>
            <a:ext cx="847417" cy="6455421"/>
          </a:xfrm>
          <a:prstGeom prst="rect">
            <a:avLst/>
          </a:prstGeom>
          <a:blipFill>
            <a:blip r:embed="rId3"/>
            <a:tile tx="0" ty="0" sx="100000" sy="100000" flip="none" algn="tl"/>
          </a:blipFill>
          <a:ln>
            <a:noFill/>
          </a:ln>
        </p:spPr>
      </p:pic>
      <p:pic>
        <p:nvPicPr>
          <p:cNvPr id="9" name="Image 8"/>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41154" y="217714"/>
            <a:ext cx="847417" cy="6455421"/>
          </a:xfrm>
          <a:prstGeom prst="rect">
            <a:avLst/>
          </a:prstGeom>
          <a:ln>
            <a:noFill/>
          </a:ln>
        </p:spPr>
      </p:pic>
      <p:sp>
        <p:nvSpPr>
          <p:cNvPr id="10" name="Espace réservé de la date 9"/>
          <p:cNvSpPr>
            <a:spLocks noGrp="1"/>
          </p:cNvSpPr>
          <p:nvPr>
            <p:ph type="dt" sz="half" idx="10"/>
          </p:nvPr>
        </p:nvSpPr>
        <p:spPr>
          <a:xfrm>
            <a:off x="1088571" y="6308010"/>
            <a:ext cx="2743200" cy="365125"/>
          </a:xfrm>
        </p:spPr>
        <p:txBody>
          <a:bodyPr/>
          <a:lstStyle/>
          <a:p>
            <a:fld id="{A1998FDB-2BF1-4B03-A3A9-269A70A8B393}" type="datetime1">
              <a:rPr lang="fr-FR" sz="1800" b="1" smtClean="0"/>
              <a:t>24/11/2018</a:t>
            </a:fld>
            <a:endParaRPr lang="fr-FR" sz="1800" b="1" dirty="0"/>
          </a:p>
        </p:txBody>
      </p:sp>
      <p:sp>
        <p:nvSpPr>
          <p:cNvPr id="11" name="Espace réservé du pied de page 10"/>
          <p:cNvSpPr>
            <a:spLocks noGrp="1"/>
          </p:cNvSpPr>
          <p:nvPr>
            <p:ph type="ftr" sz="quarter" idx="11"/>
          </p:nvPr>
        </p:nvSpPr>
        <p:spPr/>
        <p:txBody>
          <a:bodyPr/>
          <a:lstStyle/>
          <a:p>
            <a:r>
              <a:rPr lang="fr-FR" sz="1600" b="1" smtClean="0"/>
              <a:t>PPS Lande Octobre 2018</a:t>
            </a:r>
            <a:endParaRPr lang="fr-FR" sz="1600" b="1" dirty="0"/>
          </a:p>
        </p:txBody>
      </p:sp>
      <p:sp>
        <p:nvSpPr>
          <p:cNvPr id="12" name="Espace réservé du numéro de diapositive 11"/>
          <p:cNvSpPr>
            <a:spLocks noGrp="1"/>
          </p:cNvSpPr>
          <p:nvPr>
            <p:ph type="sldNum" sz="quarter" idx="12"/>
          </p:nvPr>
        </p:nvSpPr>
        <p:spPr>
          <a:xfrm>
            <a:off x="8360229" y="6326929"/>
            <a:ext cx="2743200" cy="365125"/>
          </a:xfrm>
        </p:spPr>
        <p:txBody>
          <a:bodyPr/>
          <a:lstStyle/>
          <a:p>
            <a:fld id="{7D662C7A-8B65-4DEB-975D-50197EE237AB}" type="slidenum">
              <a:rPr lang="fr-FR" sz="1800" b="1" smtClean="0"/>
              <a:t>34</a:t>
            </a:fld>
            <a:endParaRPr lang="fr-FR" sz="1800" b="1" dirty="0"/>
          </a:p>
        </p:txBody>
      </p:sp>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713281" y="2795977"/>
            <a:ext cx="2664183" cy="3560373"/>
          </a:xfrm>
          <a:prstGeom prst="rect">
            <a:avLst/>
          </a:prstGeom>
        </p:spPr>
      </p:pic>
      <p:pic>
        <p:nvPicPr>
          <p:cNvPr id="3" name="Image 2"/>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3322320" y="1474499"/>
            <a:ext cx="5562600" cy="3898319"/>
          </a:xfrm>
          <a:prstGeom prst="rect">
            <a:avLst/>
          </a:prstGeom>
          <a:effectLst>
            <a:softEdge rad="63500"/>
          </a:effectLst>
        </p:spPr>
      </p:pic>
    </p:spTree>
    <p:extLst>
      <p:ext uri="{BB962C8B-B14F-4D97-AF65-F5344CB8AC3E}">
        <p14:creationId xmlns:p14="http://schemas.microsoft.com/office/powerpoint/2010/main" val="2582459317"/>
      </p:ext>
    </p:extLst>
  </p:cSld>
  <p:clrMapOvr>
    <a:masterClrMapping/>
  </p:clrMapOvr>
  <mc:AlternateContent xmlns:mc="http://schemas.openxmlformats.org/markup-compatibility/2006">
    <mc:Choice xmlns:p14="http://schemas.microsoft.com/office/powerpoint/2010/main" Requires="p14">
      <p:transition spd="slow" p14:dur="4750" advTm="7000">
        <p:circle/>
      </p:transition>
    </mc:Choice>
    <mc:Fallback>
      <p:transition spd="slow" advTm="7000">
        <p:circle/>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133600" y="1277257"/>
            <a:ext cx="7910287" cy="4318325"/>
          </a:xfrm>
          <a:prstGeom prst="rect">
            <a:avLst/>
          </a:prstGeom>
          <a:noFill/>
          <a:ln w="381000">
            <a:gradFill flip="none" rotWithShape="1">
              <a:gsLst>
                <a:gs pos="0">
                  <a:schemeClr val="accent4">
                    <a:lumMod val="67000"/>
                  </a:schemeClr>
                </a:gs>
                <a:gs pos="100000">
                  <a:schemeClr val="accent6">
                    <a:lumMod val="75000"/>
                  </a:schemeClr>
                </a:gs>
                <a:gs pos="88000">
                  <a:schemeClr val="accent4">
                    <a:lumMod val="60000"/>
                    <a:lumOff val="4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Rectangle 5"/>
          <p:cNvSpPr/>
          <p:nvPr/>
        </p:nvSpPr>
        <p:spPr>
          <a:xfrm>
            <a:off x="1451429" y="609600"/>
            <a:ext cx="9231086" cy="5660571"/>
          </a:xfrm>
          <a:prstGeom prst="rect">
            <a:avLst/>
          </a:prstGeom>
          <a:noFill/>
          <a:ln w="7620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8" name="Image 7"/>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1045373" y="217714"/>
            <a:ext cx="847417" cy="6455421"/>
          </a:xfrm>
          <a:prstGeom prst="rect">
            <a:avLst/>
          </a:prstGeom>
          <a:blipFill>
            <a:blip r:embed="rId3"/>
            <a:tile tx="0" ty="0" sx="100000" sy="100000" flip="none" algn="tl"/>
          </a:blipFill>
          <a:ln>
            <a:noFill/>
          </a:ln>
        </p:spPr>
      </p:pic>
      <p:pic>
        <p:nvPicPr>
          <p:cNvPr id="9" name="Image 8"/>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41154" y="217714"/>
            <a:ext cx="847417" cy="6455421"/>
          </a:xfrm>
          <a:prstGeom prst="rect">
            <a:avLst/>
          </a:prstGeom>
          <a:ln>
            <a:noFill/>
          </a:ln>
        </p:spPr>
      </p:pic>
      <p:sp>
        <p:nvSpPr>
          <p:cNvPr id="10" name="Espace réservé de la date 9"/>
          <p:cNvSpPr>
            <a:spLocks noGrp="1"/>
          </p:cNvSpPr>
          <p:nvPr>
            <p:ph type="dt" sz="half" idx="10"/>
          </p:nvPr>
        </p:nvSpPr>
        <p:spPr>
          <a:xfrm>
            <a:off x="1088571" y="6308010"/>
            <a:ext cx="2743200" cy="365125"/>
          </a:xfrm>
        </p:spPr>
        <p:txBody>
          <a:bodyPr/>
          <a:lstStyle/>
          <a:p>
            <a:fld id="{A1998FDB-2BF1-4B03-A3A9-269A70A8B393}" type="datetime1">
              <a:rPr lang="fr-FR" sz="1800" b="1" smtClean="0"/>
              <a:t>24/11/2018</a:t>
            </a:fld>
            <a:endParaRPr lang="fr-FR" sz="1800" b="1" dirty="0"/>
          </a:p>
        </p:txBody>
      </p:sp>
      <p:sp>
        <p:nvSpPr>
          <p:cNvPr id="11" name="Espace réservé du pied de page 10"/>
          <p:cNvSpPr>
            <a:spLocks noGrp="1"/>
          </p:cNvSpPr>
          <p:nvPr>
            <p:ph type="ftr" sz="quarter" idx="11"/>
          </p:nvPr>
        </p:nvSpPr>
        <p:spPr/>
        <p:txBody>
          <a:bodyPr/>
          <a:lstStyle/>
          <a:p>
            <a:r>
              <a:rPr lang="fr-FR" sz="1600" b="1" smtClean="0"/>
              <a:t>PPS Lande Octobre 2018</a:t>
            </a:r>
            <a:endParaRPr lang="fr-FR" sz="1600" b="1" dirty="0"/>
          </a:p>
        </p:txBody>
      </p:sp>
      <p:sp>
        <p:nvSpPr>
          <p:cNvPr id="12" name="Espace réservé du numéro de diapositive 11"/>
          <p:cNvSpPr>
            <a:spLocks noGrp="1"/>
          </p:cNvSpPr>
          <p:nvPr>
            <p:ph type="sldNum" sz="quarter" idx="12"/>
          </p:nvPr>
        </p:nvSpPr>
        <p:spPr>
          <a:xfrm>
            <a:off x="8360229" y="6326929"/>
            <a:ext cx="2743200" cy="365125"/>
          </a:xfrm>
        </p:spPr>
        <p:txBody>
          <a:bodyPr/>
          <a:lstStyle/>
          <a:p>
            <a:fld id="{7D662C7A-8B65-4DEB-975D-50197EE237AB}" type="slidenum">
              <a:rPr lang="fr-FR" sz="1800" b="1" smtClean="0"/>
              <a:t>35</a:t>
            </a:fld>
            <a:endParaRPr lang="fr-FR" sz="1800" b="1" dirty="0"/>
          </a:p>
        </p:txBody>
      </p:sp>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713281" y="2795977"/>
            <a:ext cx="2664183" cy="3560373"/>
          </a:xfrm>
          <a:prstGeom prst="rect">
            <a:avLst/>
          </a:prstGeom>
        </p:spPr>
      </p:pic>
      <p:pic>
        <p:nvPicPr>
          <p:cNvPr id="2" name="Image 1"/>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3423138" y="1506414"/>
            <a:ext cx="5392616" cy="3880339"/>
          </a:xfrm>
          <a:prstGeom prst="rect">
            <a:avLst/>
          </a:prstGeom>
          <a:effectLst>
            <a:softEdge rad="127000"/>
          </a:effectLst>
        </p:spPr>
      </p:pic>
    </p:spTree>
    <p:extLst>
      <p:ext uri="{BB962C8B-B14F-4D97-AF65-F5344CB8AC3E}">
        <p14:creationId xmlns:p14="http://schemas.microsoft.com/office/powerpoint/2010/main" val="3012971210"/>
      </p:ext>
    </p:extLst>
  </p:cSld>
  <p:clrMapOvr>
    <a:masterClrMapping/>
  </p:clrMapOvr>
  <mc:AlternateContent xmlns:mc="http://schemas.openxmlformats.org/markup-compatibility/2006">
    <mc:Choice xmlns:p14="http://schemas.microsoft.com/office/powerpoint/2010/main" Requires="p14">
      <p:transition spd="slow" p14:dur="4750" advTm="7000">
        <p:circle/>
      </p:transition>
    </mc:Choice>
    <mc:Fallback>
      <p:transition spd="slow" advTm="7000">
        <p:circle/>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133600" y="1277257"/>
            <a:ext cx="7910287" cy="4318325"/>
          </a:xfrm>
          <a:prstGeom prst="rect">
            <a:avLst/>
          </a:prstGeom>
          <a:noFill/>
          <a:ln w="381000">
            <a:gradFill flip="none" rotWithShape="1">
              <a:gsLst>
                <a:gs pos="0">
                  <a:schemeClr val="accent4">
                    <a:lumMod val="67000"/>
                  </a:schemeClr>
                </a:gs>
                <a:gs pos="100000">
                  <a:schemeClr val="accent6">
                    <a:lumMod val="75000"/>
                  </a:schemeClr>
                </a:gs>
                <a:gs pos="88000">
                  <a:schemeClr val="accent4">
                    <a:lumMod val="60000"/>
                    <a:lumOff val="4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Rectangle 5"/>
          <p:cNvSpPr/>
          <p:nvPr/>
        </p:nvSpPr>
        <p:spPr>
          <a:xfrm>
            <a:off x="1451429" y="609600"/>
            <a:ext cx="9231086" cy="5660571"/>
          </a:xfrm>
          <a:prstGeom prst="rect">
            <a:avLst/>
          </a:prstGeom>
          <a:noFill/>
          <a:ln w="7620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8" name="Image 7"/>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1045373" y="217714"/>
            <a:ext cx="847417" cy="6455421"/>
          </a:xfrm>
          <a:prstGeom prst="rect">
            <a:avLst/>
          </a:prstGeom>
          <a:blipFill>
            <a:blip r:embed="rId3"/>
            <a:tile tx="0" ty="0" sx="100000" sy="100000" flip="none" algn="tl"/>
          </a:blipFill>
          <a:ln>
            <a:noFill/>
          </a:ln>
        </p:spPr>
      </p:pic>
      <p:pic>
        <p:nvPicPr>
          <p:cNvPr id="9" name="Image 8"/>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41154" y="217714"/>
            <a:ext cx="847417" cy="6455421"/>
          </a:xfrm>
          <a:prstGeom prst="rect">
            <a:avLst/>
          </a:prstGeom>
          <a:ln>
            <a:noFill/>
          </a:ln>
        </p:spPr>
      </p:pic>
      <p:sp>
        <p:nvSpPr>
          <p:cNvPr id="10" name="Espace réservé de la date 9"/>
          <p:cNvSpPr>
            <a:spLocks noGrp="1"/>
          </p:cNvSpPr>
          <p:nvPr>
            <p:ph type="dt" sz="half" idx="10"/>
          </p:nvPr>
        </p:nvSpPr>
        <p:spPr>
          <a:xfrm>
            <a:off x="1088571" y="6308010"/>
            <a:ext cx="2743200" cy="365125"/>
          </a:xfrm>
        </p:spPr>
        <p:txBody>
          <a:bodyPr/>
          <a:lstStyle/>
          <a:p>
            <a:fld id="{5BF78116-454B-485D-8BD4-0770EC34CAA9}" type="datetime1">
              <a:rPr lang="fr-FR" sz="1800" b="1" smtClean="0"/>
              <a:t>24/11/2018</a:t>
            </a:fld>
            <a:endParaRPr lang="fr-FR" sz="1800" b="1" dirty="0"/>
          </a:p>
        </p:txBody>
      </p:sp>
      <p:sp>
        <p:nvSpPr>
          <p:cNvPr id="11" name="Espace réservé du pied de page 10"/>
          <p:cNvSpPr>
            <a:spLocks noGrp="1"/>
          </p:cNvSpPr>
          <p:nvPr>
            <p:ph type="ftr" sz="quarter" idx="11"/>
          </p:nvPr>
        </p:nvSpPr>
        <p:spPr>
          <a:xfrm>
            <a:off x="3883957" y="6020923"/>
            <a:ext cx="4347029" cy="365125"/>
          </a:xfrm>
        </p:spPr>
        <p:txBody>
          <a:bodyPr/>
          <a:lstStyle/>
          <a:p>
            <a:r>
              <a:rPr lang="fr-FR" sz="3200" b="1" smtClean="0">
                <a:ln>
                  <a:solidFill>
                    <a:srgbClr val="FF0000"/>
                  </a:solidFill>
                </a:ln>
                <a:solidFill>
                  <a:schemeClr val="bg1"/>
                </a:solidFill>
                <a:latin typeface="Brush Script MT" panose="03060802040406070304" pitchFamily="66" charset="0"/>
              </a:rPr>
              <a:t>PPS Lande Octobre 2018</a:t>
            </a:r>
            <a:endParaRPr lang="fr-FR" sz="3200" b="1" dirty="0">
              <a:ln>
                <a:solidFill>
                  <a:srgbClr val="FF0000"/>
                </a:solidFill>
              </a:ln>
              <a:solidFill>
                <a:schemeClr val="bg1"/>
              </a:solidFill>
              <a:latin typeface="Brush Script MT" panose="03060802040406070304" pitchFamily="66" charset="0"/>
            </a:endParaRPr>
          </a:p>
        </p:txBody>
      </p:sp>
      <p:sp>
        <p:nvSpPr>
          <p:cNvPr id="12" name="Espace réservé du numéro de diapositive 11"/>
          <p:cNvSpPr>
            <a:spLocks noGrp="1"/>
          </p:cNvSpPr>
          <p:nvPr>
            <p:ph type="sldNum" sz="quarter" idx="12"/>
          </p:nvPr>
        </p:nvSpPr>
        <p:spPr>
          <a:xfrm>
            <a:off x="8360229" y="6326929"/>
            <a:ext cx="2743200" cy="365125"/>
          </a:xfrm>
        </p:spPr>
        <p:txBody>
          <a:bodyPr/>
          <a:lstStyle/>
          <a:p>
            <a:fld id="{7D662C7A-8B65-4DEB-975D-50197EE237AB}" type="slidenum">
              <a:rPr lang="fr-FR" sz="1800" b="1" smtClean="0"/>
              <a:t>36</a:t>
            </a:fld>
            <a:endParaRPr lang="fr-FR" sz="1800" b="1" dirty="0"/>
          </a:p>
        </p:txBody>
      </p:sp>
      <p:pic>
        <p:nvPicPr>
          <p:cNvPr id="13" name="Image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713281" y="2795977"/>
            <a:ext cx="2664183" cy="3560373"/>
          </a:xfrm>
          <a:prstGeom prst="rect">
            <a:avLst/>
          </a:prstGeom>
        </p:spPr>
      </p:pic>
      <p:pic>
        <p:nvPicPr>
          <p:cNvPr id="3" name="Image 2"/>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2401648" y="1454226"/>
            <a:ext cx="7311649" cy="4113343"/>
          </a:xfrm>
          <a:prstGeom prst="rect">
            <a:avLst/>
          </a:prstGeom>
        </p:spPr>
      </p:pic>
      <p:sp>
        <p:nvSpPr>
          <p:cNvPr id="5" name="Rectangle 4"/>
          <p:cNvSpPr/>
          <p:nvPr/>
        </p:nvSpPr>
        <p:spPr>
          <a:xfrm>
            <a:off x="2570866" y="2408660"/>
            <a:ext cx="7053780" cy="3416320"/>
          </a:xfrm>
          <a:prstGeom prst="rect">
            <a:avLst/>
          </a:prstGeom>
        </p:spPr>
        <p:txBody>
          <a:bodyPr wrap="square">
            <a:spAutoFit/>
          </a:bodyPr>
          <a:lstStyle/>
          <a:p>
            <a:r>
              <a:rPr lang="fr-FR" sz="5400" b="1" dirty="0" smtClean="0">
                <a:ln>
                  <a:solidFill>
                    <a:srgbClr val="FF0000"/>
                  </a:solidFill>
                </a:ln>
                <a:solidFill>
                  <a:schemeClr val="bg1"/>
                </a:solidFill>
                <a:latin typeface="Brush Script MT" panose="03060802040406070304" pitchFamily="66" charset="0"/>
              </a:rPr>
              <a:t>L’escroc</a:t>
            </a:r>
          </a:p>
          <a:p>
            <a:r>
              <a:rPr lang="fr-FR" sz="5400" b="1" dirty="0" smtClean="0">
                <a:ln>
                  <a:solidFill>
                    <a:srgbClr val="FF0000"/>
                  </a:solidFill>
                </a:ln>
                <a:solidFill>
                  <a:schemeClr val="bg1"/>
                </a:solidFill>
                <a:latin typeface="Brush Script MT" panose="03060802040406070304" pitchFamily="66" charset="0"/>
              </a:rPr>
              <a:t>Dans </a:t>
            </a:r>
            <a:r>
              <a:rPr lang="fr-FR" sz="5400" b="1" dirty="0">
                <a:ln>
                  <a:solidFill>
                    <a:srgbClr val="FF0000"/>
                  </a:solidFill>
                </a:ln>
                <a:solidFill>
                  <a:schemeClr val="bg1"/>
                </a:solidFill>
                <a:latin typeface="Brush Script MT" panose="03060802040406070304" pitchFamily="66" charset="0"/>
              </a:rPr>
              <a:t>toute sa splendeur</a:t>
            </a:r>
          </a:p>
          <a:p>
            <a:r>
              <a:rPr lang="fr-FR" sz="5400" b="1" dirty="0" smtClean="0">
                <a:ln>
                  <a:solidFill>
                    <a:srgbClr val="FF0000"/>
                  </a:solidFill>
                </a:ln>
                <a:solidFill>
                  <a:schemeClr val="bg1"/>
                </a:solidFill>
                <a:latin typeface="Brush Script MT" panose="03060802040406070304" pitchFamily="66" charset="0"/>
              </a:rPr>
              <a:t>pauvre garçon tu nous pues au nez </a:t>
            </a:r>
            <a:endParaRPr lang="fr-FR" sz="5400" b="1" dirty="0">
              <a:ln>
                <a:solidFill>
                  <a:srgbClr val="FF0000"/>
                </a:solidFill>
              </a:ln>
              <a:solidFill>
                <a:schemeClr val="bg1"/>
              </a:solidFill>
              <a:latin typeface="Brush Script MT" panose="03060802040406070304" pitchFamily="66" charset="0"/>
            </a:endParaRPr>
          </a:p>
        </p:txBody>
      </p:sp>
      <p:sp>
        <p:nvSpPr>
          <p:cNvPr id="7" name="Rectangle 6"/>
          <p:cNvSpPr/>
          <p:nvPr/>
        </p:nvSpPr>
        <p:spPr>
          <a:xfrm>
            <a:off x="4905712" y="1602559"/>
            <a:ext cx="2412840" cy="1200329"/>
          </a:xfrm>
          <a:prstGeom prst="rect">
            <a:avLst/>
          </a:prstGeom>
          <a:noFill/>
        </p:spPr>
        <p:txBody>
          <a:bodyPr wrap="none" lIns="91440" tIns="45720" rIns="91440" bIns="45720">
            <a:spAutoFit/>
          </a:bodyPr>
          <a:lstStyle/>
          <a:p>
            <a:pPr algn="ctr"/>
            <a:r>
              <a:rPr lang="fr-FR" sz="7200" b="1" spc="50" dirty="0" smtClean="0">
                <a:ln w="0">
                  <a:solidFill>
                    <a:srgbClr val="FF0000"/>
                  </a:solidFill>
                </a:ln>
                <a:solidFill>
                  <a:schemeClr val="bg2"/>
                </a:solidFill>
                <a:effectLst>
                  <a:innerShdw blurRad="63500" dist="50800" dir="13500000">
                    <a:srgbClr val="000000">
                      <a:alpha val="50000"/>
                    </a:srgbClr>
                  </a:innerShdw>
                </a:effectLst>
                <a:latin typeface="Brush Script MT" panose="03060802040406070304" pitchFamily="66" charset="0"/>
              </a:rPr>
              <a:t>C’était</a:t>
            </a:r>
            <a:endParaRPr lang="fr-FR" sz="7200" b="1" cap="none" spc="50" dirty="0">
              <a:ln w="0">
                <a:solidFill>
                  <a:srgbClr val="FF0000"/>
                </a:solidFill>
              </a:ln>
              <a:solidFill>
                <a:schemeClr val="bg2"/>
              </a:solidFill>
              <a:effectLst>
                <a:innerShdw blurRad="63500" dist="50800" dir="13500000">
                  <a:srgbClr val="000000">
                    <a:alpha val="50000"/>
                  </a:srgbClr>
                </a:innerShdw>
              </a:effectLst>
              <a:latin typeface="Brush Script MT" panose="03060802040406070304" pitchFamily="66" charset="0"/>
            </a:endParaRPr>
          </a:p>
        </p:txBody>
      </p:sp>
      <p:sp>
        <p:nvSpPr>
          <p:cNvPr id="14" name="Rectangle 13"/>
          <p:cNvSpPr/>
          <p:nvPr/>
        </p:nvSpPr>
        <p:spPr>
          <a:xfrm>
            <a:off x="1311498" y="217714"/>
            <a:ext cx="9601282" cy="769441"/>
          </a:xfrm>
          <a:prstGeom prst="rect">
            <a:avLst/>
          </a:prstGeom>
          <a:noFill/>
        </p:spPr>
        <p:txBody>
          <a:bodyPr wrap="none" lIns="91440" tIns="45720" rIns="91440" bIns="45720">
            <a:spAutoFit/>
          </a:bodyPr>
          <a:lstStyle/>
          <a:p>
            <a:pPr algn="ctr"/>
            <a:r>
              <a:rPr lang="fr-FR" sz="4400" b="1" spc="50" dirty="0" smtClean="0">
                <a:ln w="0">
                  <a:solidFill>
                    <a:srgbClr val="FF0000"/>
                  </a:solidFill>
                </a:ln>
                <a:solidFill>
                  <a:schemeClr val="bg2"/>
                </a:solidFill>
                <a:effectLst>
                  <a:innerShdw blurRad="63500" dist="50800" dir="13500000">
                    <a:srgbClr val="000000">
                      <a:alpha val="50000"/>
                    </a:srgbClr>
                  </a:innerShdw>
                </a:effectLst>
                <a:latin typeface="Brush Script MT" panose="03060802040406070304" pitchFamily="66" charset="0"/>
              </a:rPr>
              <a:t>Je compose pour vous avec ma douce et fidèle amie</a:t>
            </a:r>
            <a:endParaRPr lang="fr-FR" sz="4400" b="1" cap="none" spc="50" dirty="0">
              <a:ln w="0">
                <a:solidFill>
                  <a:srgbClr val="FF0000"/>
                </a:solidFill>
              </a:ln>
              <a:solidFill>
                <a:schemeClr val="bg2"/>
              </a:solidFill>
              <a:effectLst>
                <a:innerShdw blurRad="63500" dist="50800" dir="13500000">
                  <a:srgbClr val="000000">
                    <a:alpha val="50000"/>
                  </a:srgbClr>
                </a:innerShdw>
              </a:effectLst>
              <a:latin typeface="Brush Script MT" panose="03060802040406070304" pitchFamily="66" charset="0"/>
            </a:endParaRPr>
          </a:p>
        </p:txBody>
      </p:sp>
    </p:spTree>
    <p:extLst>
      <p:ext uri="{BB962C8B-B14F-4D97-AF65-F5344CB8AC3E}">
        <p14:creationId xmlns:p14="http://schemas.microsoft.com/office/powerpoint/2010/main" val="2814976279"/>
      </p:ext>
    </p:extLst>
  </p:cSld>
  <p:clrMapOvr>
    <a:masterClrMapping/>
  </p:clrMapOvr>
  <mc:AlternateContent xmlns:mc="http://schemas.openxmlformats.org/markup-compatibility/2006">
    <mc:Choice xmlns:p14="http://schemas.microsoft.com/office/powerpoint/2010/main" Requires="p14">
      <p:transition spd="slow" p14:dur="4750" advTm="7000">
        <p:circle/>
      </p:transition>
    </mc:Choice>
    <mc:Fallback>
      <p:transition spd="slow" advTm="7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5">
                                            <p:txEl>
                                              <p:pRg st="1" end="1"/>
                                            </p:txEl>
                                          </p:spTgt>
                                        </p:tgtEl>
                                        <p:attrNameLst>
                                          <p:attrName>style.visibility</p:attrName>
                                        </p:attrNameLst>
                                      </p:cBhvr>
                                      <p:to>
                                        <p:strVal val="visible"/>
                                      </p:to>
                                    </p:set>
                                    <p:anim by="(-#ppt_w*2)" calcmode="lin" valueType="num">
                                      <p:cBhvr rctx="PPT">
                                        <p:cTn id="15" dur="500" autoRev="1" fill="hold">
                                          <p:stCondLst>
                                            <p:cond delay="0"/>
                                          </p:stCondLst>
                                        </p:cTn>
                                        <p:tgtEl>
                                          <p:spTgt spid="5">
                                            <p:txEl>
                                              <p:pRg st="1" end="1"/>
                                            </p:txEl>
                                          </p:spTgt>
                                        </p:tgtEl>
                                        <p:attrNameLst>
                                          <p:attrName>ppt_w</p:attrName>
                                        </p:attrNameLst>
                                      </p:cBhvr>
                                    </p:anim>
                                    <p:anim by="(#ppt_w*0.50)" calcmode="lin" valueType="num">
                                      <p:cBhvr>
                                        <p:cTn id="16" dur="500" decel="50000" autoRev="1" fill="hold">
                                          <p:stCondLst>
                                            <p:cond delay="0"/>
                                          </p:stCondLst>
                                        </p:cTn>
                                        <p:tgtEl>
                                          <p:spTgt spid="5">
                                            <p:txEl>
                                              <p:pRg st="1" end="1"/>
                                            </p:txEl>
                                          </p:spTgt>
                                        </p:tgtEl>
                                        <p:attrNameLst>
                                          <p:attrName>ppt_x</p:attrName>
                                        </p:attrNameLst>
                                      </p:cBhvr>
                                    </p:anim>
                                    <p:anim from="(-#ppt_h/2)" to="(#ppt_y)" calcmode="lin" valueType="num">
                                      <p:cBhvr>
                                        <p:cTn id="17" dur="1000" fill="hold">
                                          <p:stCondLst>
                                            <p:cond delay="0"/>
                                          </p:stCondLst>
                                        </p:cTn>
                                        <p:tgtEl>
                                          <p:spTgt spid="5">
                                            <p:txEl>
                                              <p:pRg st="1" end="1"/>
                                            </p:txEl>
                                          </p:spTgt>
                                        </p:tgtEl>
                                        <p:attrNameLst>
                                          <p:attrName>ppt_y</p:attrName>
                                        </p:attrNameLst>
                                      </p:cBhvr>
                                    </p:anim>
                                    <p:animRot by="21600000">
                                      <p:cBhvr>
                                        <p:cTn id="18" dur="1000" fill="hold">
                                          <p:stCondLst>
                                            <p:cond delay="0"/>
                                          </p:stCondLst>
                                        </p:cTn>
                                        <p:tgtEl>
                                          <p:spTgt spid="5">
                                            <p:txEl>
                                              <p:pRg st="1" end="1"/>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5">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5">
                                            <p:txEl>
                                              <p:pRg st="2" end="2"/>
                                            </p:txEl>
                                          </p:spTgt>
                                        </p:tgtEl>
                                        <p:attrNameLst>
                                          <p:attrName>ppt_w</p:attrName>
                                        </p:attrNameLst>
                                      </p:cBhvr>
                                    </p:anim>
                                    <p:anim by="(#ppt_w*0.50)" calcmode="lin" valueType="num">
                                      <p:cBhvr>
                                        <p:cTn id="24" dur="500" decel="50000" autoRev="1" fill="hold">
                                          <p:stCondLst>
                                            <p:cond delay="0"/>
                                          </p:stCondLst>
                                        </p:cTn>
                                        <p:tgtEl>
                                          <p:spTgt spid="5">
                                            <p:txEl>
                                              <p:pRg st="2" end="2"/>
                                            </p:txEl>
                                          </p:spTgt>
                                        </p:tgtEl>
                                        <p:attrNameLst>
                                          <p:attrName>ppt_x</p:attrName>
                                        </p:attrNameLst>
                                      </p:cBhvr>
                                    </p:anim>
                                    <p:anim from="(-#ppt_h/2)" to="(#ppt_y)" calcmode="lin" valueType="num">
                                      <p:cBhvr>
                                        <p:cTn id="25" dur="1000" fill="hold">
                                          <p:stCondLst>
                                            <p:cond delay="0"/>
                                          </p:stCondLst>
                                        </p:cTn>
                                        <p:tgtEl>
                                          <p:spTgt spid="5">
                                            <p:txEl>
                                              <p:pRg st="2" end="2"/>
                                            </p:txEl>
                                          </p:spTgt>
                                        </p:tgtEl>
                                        <p:attrNameLst>
                                          <p:attrName>ppt_y</p:attrName>
                                        </p:attrNameLst>
                                      </p:cBhvr>
                                    </p:anim>
                                    <p:animRot by="21600000">
                                      <p:cBhvr>
                                        <p:cTn id="26" dur="1000" fill="hold">
                                          <p:stCondLst>
                                            <p:cond delay="0"/>
                                          </p:stCondLst>
                                        </p:cTn>
                                        <p:tgtEl>
                                          <p:spTgt spid="5">
                                            <p:txEl>
                                              <p:pRg st="2" end="2"/>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45" presetClass="entr" presetSubtype="0" fill="hold" nodeType="click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fade">
                                      <p:cBhvr>
                                        <p:cTn id="31" dur="2000"/>
                                        <p:tgtEl>
                                          <p:spTgt spid="13"/>
                                        </p:tgtEl>
                                      </p:cBhvr>
                                    </p:animEffect>
                                    <p:anim calcmode="lin" valueType="num">
                                      <p:cBhvr>
                                        <p:cTn id="32" dur="2000" fill="hold"/>
                                        <p:tgtEl>
                                          <p:spTgt spid="13"/>
                                        </p:tgtEl>
                                        <p:attrNameLst>
                                          <p:attrName>ppt_w</p:attrName>
                                        </p:attrNameLst>
                                      </p:cBhvr>
                                      <p:tavLst>
                                        <p:tav tm="0" fmla="#ppt_w*sin(2.5*pi*$)">
                                          <p:val>
                                            <p:fltVal val="0"/>
                                          </p:val>
                                        </p:tav>
                                        <p:tav tm="100000">
                                          <p:val>
                                            <p:fltVal val="1"/>
                                          </p:val>
                                        </p:tav>
                                      </p:tavLst>
                                    </p:anim>
                                    <p:anim calcmode="lin" valueType="num">
                                      <p:cBhvr>
                                        <p:cTn id="33" dur="20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34" fill="hold">
                      <p:stCondLst>
                        <p:cond delay="indefinite"/>
                      </p:stCondLst>
                      <p:childTnLst>
                        <p:par>
                          <p:cTn id="35" fill="hold">
                            <p:stCondLst>
                              <p:cond delay="0"/>
                            </p:stCondLst>
                            <p:childTnLst>
                              <p:par>
                                <p:cTn id="36" presetID="56" presetClass="entr" presetSubtype="0" fill="hold" nodeType="clickEffect">
                                  <p:stCondLst>
                                    <p:cond delay="0"/>
                                  </p:stCondLst>
                                  <p:iterate type="lt">
                                    <p:tmPct val="10000"/>
                                  </p:iterate>
                                  <p:childTnLst>
                                    <p:set>
                                      <p:cBhvr>
                                        <p:cTn id="37" dur="1" fill="hold">
                                          <p:stCondLst>
                                            <p:cond delay="0"/>
                                          </p:stCondLst>
                                        </p:cTn>
                                        <p:tgtEl>
                                          <p:spTgt spid="11">
                                            <p:txEl>
                                              <p:pRg st="0" end="0"/>
                                            </p:txEl>
                                          </p:spTgt>
                                        </p:tgtEl>
                                        <p:attrNameLst>
                                          <p:attrName>style.visibility</p:attrName>
                                        </p:attrNameLst>
                                      </p:cBhvr>
                                      <p:to>
                                        <p:strVal val="visible"/>
                                      </p:to>
                                    </p:set>
                                    <p:anim by="(-#ppt_w*2)" calcmode="lin" valueType="num">
                                      <p:cBhvr rctx="PPT">
                                        <p:cTn id="38" dur="500" autoRev="1" fill="hold">
                                          <p:stCondLst>
                                            <p:cond delay="0"/>
                                          </p:stCondLst>
                                        </p:cTn>
                                        <p:tgtEl>
                                          <p:spTgt spid="11">
                                            <p:txEl>
                                              <p:pRg st="0" end="0"/>
                                            </p:txEl>
                                          </p:spTgt>
                                        </p:tgtEl>
                                        <p:attrNameLst>
                                          <p:attrName>ppt_w</p:attrName>
                                        </p:attrNameLst>
                                      </p:cBhvr>
                                    </p:anim>
                                    <p:anim by="(#ppt_w*0.50)" calcmode="lin" valueType="num">
                                      <p:cBhvr>
                                        <p:cTn id="39" dur="500" decel="50000" autoRev="1" fill="hold">
                                          <p:stCondLst>
                                            <p:cond delay="0"/>
                                          </p:stCondLst>
                                        </p:cTn>
                                        <p:tgtEl>
                                          <p:spTgt spid="11">
                                            <p:txEl>
                                              <p:pRg st="0" end="0"/>
                                            </p:txEl>
                                          </p:spTgt>
                                        </p:tgtEl>
                                        <p:attrNameLst>
                                          <p:attrName>ppt_x</p:attrName>
                                        </p:attrNameLst>
                                      </p:cBhvr>
                                    </p:anim>
                                    <p:anim from="(-#ppt_h/2)" to="(#ppt_y)" calcmode="lin" valueType="num">
                                      <p:cBhvr>
                                        <p:cTn id="40" dur="1000" fill="hold">
                                          <p:stCondLst>
                                            <p:cond delay="0"/>
                                          </p:stCondLst>
                                        </p:cTn>
                                        <p:tgtEl>
                                          <p:spTgt spid="11">
                                            <p:txEl>
                                              <p:pRg st="0" end="0"/>
                                            </p:txEl>
                                          </p:spTgt>
                                        </p:tgtEl>
                                        <p:attrNameLst>
                                          <p:attrName>ppt_y</p:attrName>
                                        </p:attrNameLst>
                                      </p:cBhvr>
                                    </p:anim>
                                    <p:animRot by="21600000">
                                      <p:cBhvr>
                                        <p:cTn id="41" dur="1000" fill="hold">
                                          <p:stCondLst>
                                            <p:cond delay="0"/>
                                          </p:stCondLst>
                                        </p:cTn>
                                        <p:tgtEl>
                                          <p:spTgt spid="11">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585</TotalTime>
  <Words>2285</Words>
  <Application>Microsoft Office PowerPoint</Application>
  <PresentationFormat>Grand écran</PresentationFormat>
  <Paragraphs>259</Paragraphs>
  <Slides>36</Slides>
  <Notes>0</Notes>
  <HiddenSlides>0</HiddenSlides>
  <MMClips>0</MMClips>
  <ScaleCrop>false</ScaleCrop>
  <HeadingPairs>
    <vt:vector size="6" baseType="variant">
      <vt:variant>
        <vt:lpstr>Polices utilisées</vt:lpstr>
      </vt:variant>
      <vt:variant>
        <vt:i4>5</vt:i4>
      </vt:variant>
      <vt:variant>
        <vt:lpstr>Thème</vt:lpstr>
      </vt:variant>
      <vt:variant>
        <vt:i4>1</vt:i4>
      </vt:variant>
      <vt:variant>
        <vt:lpstr>Titres des diapositives</vt:lpstr>
      </vt:variant>
      <vt:variant>
        <vt:i4>36</vt:i4>
      </vt:variant>
    </vt:vector>
  </HeadingPairs>
  <TitlesOfParts>
    <vt:vector size="42" baseType="lpstr">
      <vt:lpstr>Arial</vt:lpstr>
      <vt:lpstr>Brush Script MT</vt:lpstr>
      <vt:lpstr>Calibri</vt:lpstr>
      <vt:lpstr>Calibri Light</vt:lpstr>
      <vt:lpstr>Wingdings</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 saliou</dc:creator>
  <cp:lastModifiedBy>Alain</cp:lastModifiedBy>
  <cp:revision>79</cp:revision>
  <dcterms:created xsi:type="dcterms:W3CDTF">2018-08-09T22:33:17Z</dcterms:created>
  <dcterms:modified xsi:type="dcterms:W3CDTF">2018-11-24T19:39:05Z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