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74" r:id="rId3"/>
    <p:sldId id="257" r:id="rId4"/>
    <p:sldId id="259" r:id="rId5"/>
    <p:sldId id="260" r:id="rId6"/>
    <p:sldId id="258" r:id="rId7"/>
    <p:sldId id="263" r:id="rId8"/>
    <p:sldId id="265" r:id="rId9"/>
    <p:sldId id="264" r:id="rId10"/>
    <p:sldId id="261" r:id="rId11"/>
    <p:sldId id="266" r:id="rId12"/>
    <p:sldId id="267" r:id="rId13"/>
    <p:sldId id="270" r:id="rId14"/>
    <p:sldId id="271" r:id="rId15"/>
    <p:sldId id="272" r:id="rId16"/>
    <p:sldId id="275" r:id="rId17"/>
    <p:sldId id="280" r:id="rId18"/>
    <p:sldId id="268" r:id="rId19"/>
    <p:sldId id="273" r:id="rId20"/>
    <p:sldId id="281" r:id="rId21"/>
    <p:sldId id="262" r:id="rId22"/>
    <p:sldId id="282" r:id="rId23"/>
    <p:sldId id="269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lsXOa+P0oXoGOZrxs/OQQ==" hashData="kKS09BULNFbY9gkORydBRCyq9ZfgTMZ6N5r+ErFAJI8XDubJ3jcgtcEuSXWxYzJvbFqumGYC7CaVbWduTWUo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2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24/11/2018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0F9B-3143-4C57-B4C8-1B4088352175}" type="datetime1">
              <a:rPr lang="fr-FR" smtClean="0"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B576-DCD1-4177-A029-EEBB06F58A1C}" type="datetime1">
              <a:rPr lang="fr-FR" smtClean="0"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38051-5660-48E3-A17D-3ABDF3662592}" type="datetime1">
              <a:rPr lang="fr-FR" smtClean="0"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A701-3AC8-4D60-B68F-3694089DDD5D}" type="datetime1">
              <a:rPr lang="fr-FR" smtClean="0"/>
              <a:t>24/11/2018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FDA3-5583-494C-A18F-A570C0C15F4A}" type="datetime1">
              <a:rPr lang="fr-FR" smtClean="0"/>
              <a:t>24/11/2018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9C43-6B27-4F48-B0A6-5222E5FE6E6D}" type="datetime1">
              <a:rPr lang="fr-FR" smtClean="0"/>
              <a:t>24/11/2018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14F48-BEFE-4B75-9991-A117F86BD2E1}" type="datetime1">
              <a:rPr lang="fr-FR" smtClean="0"/>
              <a:t>24/11/2018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DD06-D46A-4879-9BDC-23A29121FBCB}" type="datetime1">
              <a:rPr lang="fr-FR" smtClean="0"/>
              <a:t>24/11/2018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278A-C11F-4350-ABA6-44121C35B3E2}" type="datetime1">
              <a:rPr lang="fr-FR" smtClean="0"/>
              <a:t>24/11/2018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2B994-4C50-4850-8A5F-86BADF85D118}" type="datetime1">
              <a:rPr lang="fr-FR" smtClean="0"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14AC-D7BF-4441-AC30-1D356B7E01D4}" type="datetime1">
              <a:rPr lang="fr-FR" smtClean="0"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3942D-F294-4627-8C70-45B90F1C2A2B}" type="datetime1">
              <a:rPr lang="fr-FR" smtClean="0"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gif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F1C7C45-CE24-4326-A29E-5F8273BC475C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18" y="1434874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09471" y="2795977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L’escroc 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39</a:t>
            </a:r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  <p:sndAc>
          <p:stSnd loop="1">
            <p:snd r:embed="rId2" name="Voiture electrique_001.wav"/>
          </p:stSnd>
        </p:sndAc>
      </p:transition>
    </mc:Choice>
    <mc:Fallback>
      <p:transition spd="slow" advTm="7000">
        <p:circle/>
        <p:sndAc>
          <p:stSnd loop="1">
            <p:snd r:embed="rId2" name="Voiture electr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FDF397D-7A35-4615-9C46-A27700F8DE9B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18972" y="2036035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FF00"/>
                  </a:solidFill>
                </a:ln>
              </a:rPr>
              <a:t> BON JE L'ENVOIE CAR C'EST DE L'HUMOUR ""et que ça va faire plaisir à certains "" !</a:t>
            </a:r>
          </a:p>
        </p:txBody>
      </p:sp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000EB7D-E250-412B-8A01-5E1E6A48CD20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048000" y="2378056"/>
            <a:ext cx="6096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/>
              <a:t> 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</a:rPr>
              <a:t>C'est </a:t>
            </a:r>
            <a:r>
              <a:rPr lang="fr-FR" sz="4400" b="1" dirty="0">
                <a:ln>
                  <a:solidFill>
                    <a:srgbClr val="FFFF00"/>
                  </a:solidFill>
                </a:ln>
              </a:rPr>
              <a:t>pas forcément très sélect, mais il faut pas faire la fine bouche !</a:t>
            </a:r>
          </a:p>
        </p:txBody>
      </p:sp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89602E-900C-4451-A518-E9DBC1A34862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046715" y="2470389"/>
            <a:ext cx="699717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FF00"/>
                  </a:solidFill>
                </a:ln>
              </a:rPr>
              <a:t>Humour en images... </a:t>
            </a:r>
            <a:endParaRPr lang="fr-FR" sz="6000" b="1" dirty="0" smtClean="0">
              <a:ln>
                <a:solidFill>
                  <a:srgbClr val="FFFF00"/>
                </a:solidFill>
              </a:ln>
            </a:endParaRP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</a:rPr>
              <a:t>c'est </a:t>
            </a:r>
            <a:r>
              <a:rPr lang="fr-FR" sz="6000" b="1" dirty="0">
                <a:ln>
                  <a:solidFill>
                    <a:srgbClr val="FFFF00"/>
                  </a:solidFill>
                </a:ln>
              </a:rPr>
              <a:t>ça fête</a:t>
            </a:r>
          </a:p>
        </p:txBody>
      </p:sp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64A5FAE-17C2-4901-88E0-98D2546382A9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2031" y="1465384"/>
            <a:ext cx="3727938" cy="3965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F2FB6F-BECD-44AE-9045-05FA157C46ED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82968"/>
            <a:ext cx="4003431" cy="40034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7399A92-153B-4C76-A424-4A4C270A472B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3815" y="1488831"/>
            <a:ext cx="4970585" cy="3997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D4815A9-F9CE-4C90-BA8A-3E3EAE0CB0F1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3416" y="1453661"/>
            <a:ext cx="3979984" cy="4000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FD9B1F2-8D6B-4C95-96BE-526C28A60D20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5938" y="1438275"/>
            <a:ext cx="6260124" cy="3981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05155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CD38526-E2C0-4ADA-A629-A88F2B598897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3415" y="1454832"/>
            <a:ext cx="3821723" cy="3998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835897-C9AE-4F8E-822C-9CA0013E56BC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2199" y="1453210"/>
            <a:ext cx="7485186" cy="3986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26285F-DC7F-41E1-AD63-533DEC099F36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200" y="1471246"/>
            <a:ext cx="5228492" cy="40151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635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5CA3659-9473-4451-9F0C-85C0380C2C2B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8708" y="1512674"/>
            <a:ext cx="6501715" cy="3895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359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11828" y="1280722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83961D9-2D8C-4428-9E12-F954AFA890F3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292" y="1426260"/>
            <a:ext cx="5685693" cy="3989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3985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218E630-95F3-491C-BC5E-927D9C6FDC75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3846" y="1477108"/>
            <a:ext cx="5756031" cy="3903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441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0031" y="1414096"/>
            <a:ext cx="5198221" cy="43067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45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6863" y="1018556"/>
            <a:ext cx="3821722" cy="43975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568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1998FDB-2BF1-4B03-A3A9-269A70A8B393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897" y="1506695"/>
            <a:ext cx="6890071" cy="39093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0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99D45A9-F77A-47BF-85F3-D7501ABAB5B5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482968"/>
            <a:ext cx="4586514" cy="3880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584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8923" y="1369751"/>
            <a:ext cx="3598985" cy="4159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414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784E89-16B8-4654-9389-C513DC274D33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1416" y="1465385"/>
            <a:ext cx="5357446" cy="39619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36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1998FDB-2BF1-4B03-A3A9-269A70A8B393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2320" y="1474499"/>
            <a:ext cx="5562600" cy="389831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8245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19F46AF-CE98-4130-8A91-402CA832041D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1169" y="1465477"/>
            <a:ext cx="7549662" cy="39418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03003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BF78116-454B-485D-8BD4-0770EC34CAA9}" type="datetime1">
              <a:rPr lang="fr-FR" sz="1800" b="1" smtClean="0"/>
              <a:t>24/11/2018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48" y="1454226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78653" y="2729481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L’escroc 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pauvre garçon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226</Words>
  <Application>Microsoft Office PowerPoint</Application>
  <PresentationFormat>Grand écran</PresentationFormat>
  <Paragraphs>85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75</cp:revision>
  <dcterms:created xsi:type="dcterms:W3CDTF">2018-08-09T22:33:17Z</dcterms:created>
  <dcterms:modified xsi:type="dcterms:W3CDTF">2018-11-24T18:12:24Z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