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4" r:id="rId3"/>
    <p:sldId id="265" r:id="rId4"/>
    <p:sldId id="258" r:id="rId5"/>
    <p:sldId id="257" r:id="rId6"/>
    <p:sldId id="259" r:id="rId7"/>
    <p:sldId id="260" r:id="rId8"/>
    <p:sldId id="263" r:id="rId9"/>
    <p:sldId id="261" r:id="rId10"/>
    <p:sldId id="267" r:id="rId11"/>
    <p:sldId id="269" r:id="rId12"/>
    <p:sldId id="272" r:id="rId13"/>
    <p:sldId id="273" r:id="rId14"/>
    <p:sldId id="262" r:id="rId15"/>
    <p:sldId id="266" r:id="rId16"/>
    <p:sldId id="280" r:id="rId17"/>
    <p:sldId id="281" r:id="rId18"/>
    <p:sldId id="271" r:id="rId19"/>
    <p:sldId id="264" r:id="rId20"/>
    <p:sldId id="270" r:id="rId21"/>
    <p:sldId id="268" r:id="rId22"/>
    <p:sldId id="282" r:id="rId23"/>
    <p:sldId id="27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24/11/2018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24/11/2018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24/11/2018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24/11/2018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62456" y="2651737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L’Escroc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38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2" name="Voiture electrique_001.wav"/>
          </p:stSnd>
        </p:sndAc>
      </p:transition>
    </mc:Choice>
    <mc:Fallback>
      <p:transition spd="slow" advTm="7000">
        <p:circle/>
        <p:sndAc>
          <p:stSnd loop="1">
            <p:snd r:embed="rId2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6470" y="1481233"/>
            <a:ext cx="7432087" cy="3945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16960" y="2054892"/>
            <a:ext cx="585769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Ex délinquant ? </a:t>
            </a:r>
          </a:p>
          <a:p>
            <a:pPr algn="ctr"/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Castaner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Danger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672" y="1382485"/>
            <a:ext cx="5096656" cy="4114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79606" y="2161738"/>
            <a:ext cx="557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 révolte Gronde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France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actuellement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2054016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dirty="0"/>
              <a:t> </a:t>
            </a:r>
            <a:r>
              <a:rPr lang="fr-FR" sz="4400" b="1" dirty="0"/>
              <a:t>Et    c'est ministre de l'intérieur .... n' importe quoi ...  Epoustouflant !!!!!!!</a:t>
            </a: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197" y="1454227"/>
            <a:ext cx="3537677" cy="3997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460171" y="1316226"/>
            <a:ext cx="740514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/>
              <a:t>Vraie photo d'un ex délinquant !</a:t>
            </a:r>
          </a:p>
          <a:p>
            <a:endParaRPr lang="fr-FR" dirty="0"/>
          </a:p>
          <a:p>
            <a:r>
              <a:rPr lang="fr-FR" sz="2000" b="1" dirty="0"/>
              <a:t> À 18 ans, il quitte le foyer familial et reste deux ans à Marseille, où il gagne de l'argent notamment en jouant au poker2. Il se lie avec Christian Oraison, un caïd des Alpes-de-Haute-­Provence de la </a:t>
            </a:r>
            <a:r>
              <a:rPr lang="fr-FR" sz="2000" b="1" dirty="0" err="1"/>
              <a:t>Dream</a:t>
            </a:r>
            <a:r>
              <a:rPr lang="fr-FR" sz="2000" b="1" dirty="0"/>
              <a:t> Team abattu de plusieurs balles en 2008 ; il déclare à ce sujet : « C'était mon grand frère, mon protecteur. Il m'appelait l'étudiant »</a:t>
            </a:r>
          </a:p>
          <a:p>
            <a:endParaRPr lang="fr-FR" dirty="0"/>
          </a:p>
          <a:p>
            <a:r>
              <a:rPr lang="fr-FR" sz="2000" b="1" dirty="0"/>
              <a:t>Ceci est une VRAIE PHOTO D’ARCHIVE du nouveau Ministre de l’Intérieur, Christophe </a:t>
            </a:r>
            <a:r>
              <a:rPr lang="fr-FR" sz="2000" b="1" dirty="0" err="1"/>
              <a:t>Castaner</a:t>
            </a:r>
            <a:r>
              <a:rPr lang="fr-FR" sz="2000" b="1" dirty="0"/>
              <a:t>, du temps ou il jouait au poker et qu'il  fricotait avec le grand banditisme… (heureusement qu’il existe des archives !!!)</a:t>
            </a:r>
          </a:p>
          <a:p>
            <a:endParaRPr lang="fr-FR" sz="2000" b="1" dirty="0"/>
          </a:p>
          <a:p>
            <a:r>
              <a:rPr lang="fr-FR" sz="2000" b="1" dirty="0"/>
              <a:t>Pauvre France…</a:t>
            </a: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16969"/>
            <a:ext cx="4114800" cy="40394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07901" y="3436694"/>
            <a:ext cx="57761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Toutes couches de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population est là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918" y="1603948"/>
            <a:ext cx="7534558" cy="36875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20728" y="2967335"/>
            <a:ext cx="95505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un mouvement populaire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non politique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130" y="1458417"/>
            <a:ext cx="6400801" cy="400050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399" y="1454046"/>
            <a:ext cx="7275227" cy="403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6141" y="1506045"/>
            <a:ext cx="3779718" cy="3878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003" y="1499810"/>
            <a:ext cx="6185604" cy="3904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7167" y="1071028"/>
            <a:ext cx="3836233" cy="43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014" y="1438275"/>
            <a:ext cx="6100996" cy="39814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191" y="1499017"/>
            <a:ext cx="7384396" cy="40173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79140" y="2967335"/>
            <a:ext cx="6833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cela le fait sourire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213" y="1379079"/>
            <a:ext cx="3648623" cy="421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8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8447" y="1469948"/>
            <a:ext cx="6920287" cy="3926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841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80722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54916"/>
            <a:ext cx="4710718" cy="3954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43513"/>
            <a:ext cx="4321629" cy="4053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503597"/>
            <a:ext cx="4528458" cy="39174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77337" y="2967335"/>
            <a:ext cx="6637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pour toi Manu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680" y="1469035"/>
            <a:ext cx="5130572" cy="4009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351" y="1388752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09471" y="2729481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L’escroc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351</Words>
  <Application>Microsoft Office PowerPoint</Application>
  <PresentationFormat>Grand écran</PresentationFormat>
  <Paragraphs>98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80</cp:revision>
  <dcterms:created xsi:type="dcterms:W3CDTF">2018-08-09T22:33:17Z</dcterms:created>
  <dcterms:modified xsi:type="dcterms:W3CDTF">2018-11-24T14:47:34Z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