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74" r:id="rId3"/>
    <p:sldId id="257" r:id="rId4"/>
    <p:sldId id="259" r:id="rId5"/>
    <p:sldId id="260" r:id="rId6"/>
    <p:sldId id="258" r:id="rId7"/>
    <p:sldId id="263" r:id="rId8"/>
    <p:sldId id="265" r:id="rId9"/>
    <p:sldId id="261" r:id="rId10"/>
    <p:sldId id="264" r:id="rId11"/>
    <p:sldId id="266" r:id="rId12"/>
    <p:sldId id="282" r:id="rId13"/>
    <p:sldId id="279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m35LnOsS407ONwMs/PGEg==" hashData="cgYi5v1fbJENsWu+a4LlMduEMdO9wdSmQq7wMmhi1q7SbZRoHhWgPvgtP/Nxehigu34v3FPUqJ/x88vPi3DhF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38" autoAdjust="0"/>
    <p:restoredTop sz="94660"/>
  </p:normalViewPr>
  <p:slideViewPr>
    <p:cSldViewPr snapToGrid="0">
      <p:cViewPr varScale="1">
        <p:scale>
          <a:sx n="78" d="100"/>
          <a:sy n="78" d="100"/>
        </p:scale>
        <p:origin x="402" y="-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15/11/2018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81565-898C-4BDB-9BBE-75C71B130D1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3542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9EE8A-43D2-46C0-AB20-C7FB487B918D}" type="datetime1">
              <a:rPr lang="fr-FR" smtClean="0"/>
              <a:t>15/11/2018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A7D7-9310-45B5-966A-A34763FA2594}" type="datetime1">
              <a:rPr lang="fr-FR" smtClean="0"/>
              <a:t>15/11/2018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98E55-A5CC-44DD-AC30-42C33B115EF5}" type="datetime1">
              <a:rPr lang="fr-FR" smtClean="0"/>
              <a:t>15/11/2018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B459-8DDE-415A-8712-C9A8892B7777}" type="datetime1">
              <a:rPr lang="fr-FR" smtClean="0"/>
              <a:t>15/11/2018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7EC44-EDC6-4764-908D-D2C479A022A8}" type="datetime1">
              <a:rPr lang="fr-FR" smtClean="0"/>
              <a:t>15/11/2018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91096-0927-414D-8ECC-C1480DCB18C5}" type="datetime1">
              <a:rPr lang="fr-FR" smtClean="0"/>
              <a:t>15/11/2018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D13D2-5812-4868-B0A4-94FF9A36CD78}" type="datetime1">
              <a:rPr lang="fr-FR" smtClean="0"/>
              <a:t>15/11/2018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DB61E-C5FA-4512-A6E7-1ACC8C200381}" type="datetime1">
              <a:rPr lang="fr-FR" smtClean="0"/>
              <a:t>15/11/2018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B44DA-B06A-49E0-B665-E9F716ADC4C7}" type="datetime1">
              <a:rPr lang="fr-FR" smtClean="0"/>
              <a:t>15/11/2018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12CBB-212C-4F46-918A-452235A2FD18}" type="datetime1">
              <a:rPr lang="fr-FR" smtClean="0"/>
              <a:t>15/11/2018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150AE-349A-4DD3-A7A6-C80CC913F631}" type="datetime1">
              <a:rPr lang="fr-FR" smtClean="0"/>
              <a:t>15/11/2018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rgbClr val="FFC000"/>
            </a:gs>
            <a:gs pos="23000">
              <a:schemeClr val="accent1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5C3FF-3516-4A2F-99BF-26988E3BAD96}" type="datetime1">
              <a:rPr lang="fr-FR" smtClean="0"/>
              <a:t>15/11/2018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0125B8C-A7F7-447C-BA85-CBDED5DCA870}" type="datetime1">
              <a:rPr lang="fr-FR" sz="1800" b="1" smtClean="0"/>
              <a:t>15/11/2018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2918" y="1434874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pauvre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garçon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37</a:t>
            </a:r>
            <a:endParaRPr lang="fr-FR" sz="54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54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25997" y="147935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  <p:sndAc>
          <p:stSnd loop="1">
            <p:snd r:embed="rId2" name="- Serge_Gainsbourg_-_Vieille_Canaille.wav"/>
          </p:stSnd>
        </p:sndAc>
      </p:transition>
    </mc:Choice>
    <mc:Fallback>
      <p:transition spd="slow" advTm="7000">
        <p:circle/>
        <p:sndAc>
          <p:stSnd loop="1">
            <p:snd r:embed="rId2" name="- Serge_Gainsbourg_-_Vieille_Canai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A611997-45AD-47FE-867A-BA83B5E060E1}" type="datetime1">
              <a:rPr lang="fr-FR" sz="1800" b="1" smtClean="0"/>
              <a:t>15/11/2018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3578" y="3637533"/>
            <a:ext cx="2597121" cy="240203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6949" y="699881"/>
            <a:ext cx="2597121" cy="240203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441623" y="2265441"/>
            <a:ext cx="7237558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Au gouvernement plein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de mouches à merde ?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Découvrez les ?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Des escrocs 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11801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DEB70CA-8C6F-4A7E-A888-D2FA0514757F}" type="datetime1">
              <a:rPr lang="fr-FR" sz="1800" b="1" smtClean="0"/>
              <a:t>15/11/2018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8922" y="1470731"/>
            <a:ext cx="3587263" cy="396841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1220" y="1239418"/>
            <a:ext cx="2600325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F03437A-2799-4DDB-8355-8B6C7F7BBB77}" type="datetime1">
              <a:rPr lang="fr-FR" sz="1800" b="1" smtClean="0"/>
              <a:t>15/11/2018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9938" y="1473541"/>
            <a:ext cx="3165231" cy="396972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8701" y="1435702"/>
            <a:ext cx="2597121" cy="240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ECD5B77-8859-49F3-9BD4-52A8C2677A3D}" type="datetime1">
              <a:rPr lang="fr-FR" sz="1800" b="1" smtClean="0"/>
              <a:t>15/11/2018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9938" y="1500554"/>
            <a:ext cx="3146252" cy="393937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3209" y="1414375"/>
            <a:ext cx="2597121" cy="240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7000">
        <p:circle/>
      </p:transition>
    </mc:Choice>
    <mc:Fallback>
      <p:transition spd="slow" advTm="1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D24A625-9A4B-4462-9E61-99BAC8F0F4E7}" type="datetime1">
              <a:rPr lang="fr-FR" sz="1800" b="1" smtClean="0"/>
              <a:t>15/11/2018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3825" y="1432837"/>
            <a:ext cx="4368348" cy="404789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6636" y="1953087"/>
            <a:ext cx="2597121" cy="240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625F43F-985B-4E5B-BC3C-A20167C69383}" type="datetime1">
              <a:rPr lang="fr-FR" sz="1800" b="1" smtClean="0"/>
              <a:t>15/11/2018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512277"/>
            <a:ext cx="4002017" cy="394461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1839" y="1872760"/>
            <a:ext cx="2597121" cy="240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594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9EE9C16-0DD5-40AA-8FA3-B54C84960D40}" type="datetime1">
              <a:rPr lang="fr-FR" sz="1800" b="1" smtClean="0"/>
              <a:t>15/11/2018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7109" y="1500554"/>
            <a:ext cx="3200460" cy="392723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1290" y="2238869"/>
            <a:ext cx="2597121" cy="240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844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05155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052FDA5-6311-4531-ADDF-A2417A331D04}" type="datetime1">
              <a:rPr lang="fr-FR" sz="1800" b="1" smtClean="0"/>
              <a:t>15/11/2018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8954" y="1515138"/>
            <a:ext cx="4214446" cy="392041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1765" y="2071585"/>
            <a:ext cx="2597121" cy="240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circle/>
      </p:transition>
    </mc:Choice>
    <mc:Fallback>
      <p:transition spd="slow" advTm="1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A73B15C-3FBF-48DB-8525-EF4A49B47F08}" type="datetime1">
              <a:rPr lang="fr-FR" sz="1800" b="1" smtClean="0"/>
              <a:t>15/11/2018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7214" y="1482968"/>
            <a:ext cx="3944817" cy="394481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5358" y="2238869"/>
            <a:ext cx="2597121" cy="240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220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circle/>
      </p:transition>
    </mc:Choice>
    <mc:Fallback>
      <p:transition spd="slow" advTm="1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96D490F-FBF3-4DA1-A4CF-7F49795F3F1D}" type="datetime1">
              <a:rPr lang="fr-FR" sz="1800" b="1" smtClean="0"/>
              <a:t>15/11/2018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4597" y="1527809"/>
            <a:ext cx="3740204" cy="388825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2238869"/>
            <a:ext cx="2597121" cy="240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868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6000">
        <p:circle/>
      </p:transition>
    </mc:Choice>
    <mc:Fallback>
      <p:transition spd="slow" advTm="1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38309E1-6A8F-4888-A691-7BACB9CFB1BA}" type="datetime1">
              <a:rPr lang="fr-FR" sz="1800" b="1" smtClean="0"/>
              <a:t>15/11/2018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2320" y="1474499"/>
            <a:ext cx="5562600" cy="3898319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0742" y="1043392"/>
            <a:ext cx="2597121" cy="240203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1535" y="2765621"/>
            <a:ext cx="2597121" cy="240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45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3B8A357-B4AF-44F5-A822-DBBB5B3A63D9}" type="datetime1">
              <a:rPr lang="fr-FR" sz="1800" b="1" smtClean="0"/>
              <a:t>15/11/2018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1648" y="1454226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pauvre garçon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05712" y="1602559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11498" y="21771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976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523</TotalTime>
  <Words>130</Words>
  <Application>Microsoft Office PowerPoint</Application>
  <PresentationFormat>Grand écran</PresentationFormat>
  <Paragraphs>51</Paragraphs>
  <Slides>13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</cp:lastModifiedBy>
  <cp:revision>76</cp:revision>
  <dcterms:created xsi:type="dcterms:W3CDTF">2018-08-09T22:33:17Z</dcterms:created>
  <dcterms:modified xsi:type="dcterms:W3CDTF">2018-11-15T19:45:47Z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