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74" r:id="rId3"/>
    <p:sldId id="257" r:id="rId4"/>
    <p:sldId id="259" r:id="rId5"/>
    <p:sldId id="260" r:id="rId6"/>
    <p:sldId id="258" r:id="rId7"/>
    <p:sldId id="263" r:id="rId8"/>
    <p:sldId id="265" r:id="rId9"/>
    <p:sldId id="264" r:id="rId10"/>
    <p:sldId id="261" r:id="rId11"/>
    <p:sldId id="266" r:id="rId12"/>
    <p:sldId id="267" r:id="rId13"/>
    <p:sldId id="270" r:id="rId14"/>
    <p:sldId id="269" r:id="rId15"/>
    <p:sldId id="272" r:id="rId16"/>
    <p:sldId id="273" r:id="rId17"/>
    <p:sldId id="262" r:id="rId18"/>
    <p:sldId id="275" r:id="rId19"/>
    <p:sldId id="280" r:id="rId20"/>
    <p:sldId id="281" r:id="rId21"/>
    <p:sldId id="268" r:id="rId22"/>
    <p:sldId id="282" r:id="rId23"/>
    <p:sldId id="271" r:id="rId24"/>
    <p:sldId id="27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Hf9DcOmUe7SPp4KSg7uXQ==" hashData="IKBUfUOXFMFTid2Jp9h0VD60HxLCLifj8JEw2kzUaT3wuPxNNcmPEzmKvnjjpzdZayE+SEwJqIa9NBiBnvXQN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3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11/11/2018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81565-898C-4BDB-9BBE-75C71B130D1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710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AB19D-D0EA-469C-9CAF-85819988A645}" type="datetime1">
              <a:rPr lang="fr-FR" smtClean="0"/>
              <a:t>11/11/2018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424AB-310A-4DB5-8295-FC24F3553657}" type="datetime1">
              <a:rPr lang="fr-FR" smtClean="0"/>
              <a:t>11/11/2018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6EBCD-A1C0-41F3-B26A-B92E3C1DF37A}" type="datetime1">
              <a:rPr lang="fr-FR" smtClean="0"/>
              <a:t>11/11/2018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45EB-A12F-4219-ACF6-E7B810F0BF80}" type="datetime1">
              <a:rPr lang="fr-FR" smtClean="0"/>
              <a:t>11/11/2018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23F2-FE08-417A-8178-72BD299A2D38}" type="datetime1">
              <a:rPr lang="fr-FR" smtClean="0"/>
              <a:t>11/11/2018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99FF3-1A01-47C3-94CE-F981351178E3}" type="datetime1">
              <a:rPr lang="fr-FR" smtClean="0"/>
              <a:t>11/11/2018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CC5-B6DE-40D8-BC06-4E66D5D668B6}" type="datetime1">
              <a:rPr lang="fr-FR" smtClean="0"/>
              <a:t>11/11/2018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740DF-14F6-4117-B962-3808A7565529}" type="datetime1">
              <a:rPr lang="fr-FR" smtClean="0"/>
              <a:t>11/11/2018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74088-2317-4896-BF15-41745EE3A1A1}" type="datetime1">
              <a:rPr lang="fr-FR" smtClean="0"/>
              <a:t>11/11/2018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E39E0-12CC-405D-BF41-F3357029821B}" type="datetime1">
              <a:rPr lang="fr-FR" smtClean="0"/>
              <a:t>11/11/2018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83CEA-F332-4DBC-9977-EC82F89815A5}" type="datetime1">
              <a:rPr lang="fr-FR" smtClean="0"/>
              <a:t>11/11/2018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532E3-4486-467F-912B-13D2300DD290}" type="datetime1">
              <a:rPr lang="fr-FR" smtClean="0"/>
              <a:t>11/11/2018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AF2C0D2-5B63-4A2A-B904-7EB4B5FE230B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36</a:t>
            </a:r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  <p:sndAc>
          <p:stSnd loop="1">
            <p:snd r:embed="rId3" name="- Serge_Gainsbourg_-_Vieille_Canaille.wav"/>
          </p:stSnd>
        </p:sndAc>
      </p:transition>
    </mc:Choice>
    <mc:Fallback xmlns="">
      <p:transition spd="slow" advTm="7000">
        <p:circle/>
        <p:sndAc>
          <p:stSnd loop="1">
            <p:snd r:embed="rId8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DB6B080-8CA3-4C29-9B6C-25E5A5EFB3FA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1204015"/>
            <a:ext cx="5227320" cy="4170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849752-D92B-4637-BCE1-DA59397AE9A3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93520"/>
            <a:ext cx="4114800" cy="3977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E2DC19F-C65A-49BE-A1B6-ED70DC3F0B79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520" y="1493520"/>
            <a:ext cx="5349240" cy="3992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8C999E6-2788-4931-A621-B1296CF63F10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759" y="1474768"/>
            <a:ext cx="7016589" cy="39811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434817" y="1517996"/>
            <a:ext cx="76090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Il a traversé la route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te faire cela ? 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4A926F3-B5F3-4838-9B71-5091FE3AC7AE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6560" y="1432560"/>
            <a:ext cx="6187440" cy="40881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5D2A3B5-BDED-4AFB-9C7D-6D7A1A2497B9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72882"/>
            <a:ext cx="4470401" cy="4013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6288248-A031-4EA8-8578-4086A3102AFF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3875" y="2047875"/>
            <a:ext cx="3524250" cy="27622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1842" y="1420010"/>
            <a:ext cx="80338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Pourquoi fais tu chier les vieux pauvre con ? 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60171" y="4782967"/>
            <a:ext cx="753482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Ils ne t’emmerdent pas alors ? 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47DC177-C2C0-4DEB-B266-0A458D3B021C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493519"/>
            <a:ext cx="4760685" cy="39014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700DD1B-2629-466E-B756-E9418B22DB35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2200" y="1569720"/>
            <a:ext cx="7528560" cy="37795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04908" y="1483541"/>
            <a:ext cx="852412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Oh oui tu nous tiens à l’œil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Mais nous aussi ? Attends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voir le 17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9333936-A2AF-4023-9277-449196CA4C19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30631"/>
            <a:ext cx="4577781" cy="404027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Rectangle 2"/>
          <p:cNvSpPr/>
          <p:nvPr/>
        </p:nvSpPr>
        <p:spPr>
          <a:xfrm>
            <a:off x="2329655" y="2919734"/>
            <a:ext cx="75820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Voila ce qui va t’arriver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la part des gaulois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FDC1CA6-3A8B-455D-95A4-57FFAFFBF1DF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240" y="1558177"/>
            <a:ext cx="6690360" cy="3882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746007A-4343-4862-88DE-28C5A0AE8A47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478280"/>
            <a:ext cx="7589520" cy="39309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46715" y="1041651"/>
            <a:ext cx="76812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oui il sera bien obligé à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 certain moment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5499FEE-7B03-40D7-93C3-BC63AE902092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9481" y="1479100"/>
            <a:ext cx="5208772" cy="3977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439F668-B108-4792-AD01-F4EA70989F64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80" y="1524000"/>
            <a:ext cx="5132572" cy="3962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9104FDB-58AF-42A6-9743-C4B3B53F18F7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894" y="1478951"/>
            <a:ext cx="5300212" cy="3932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10C28AB-2508-4ED1-85C3-2F3A9ED90702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2760" y="1463040"/>
            <a:ext cx="6202680" cy="4023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DD5332E-0B34-4724-9C74-2D67A5BB106D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39" y="1478280"/>
            <a:ext cx="6011413" cy="3904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4AE0D13-7BD2-498E-9A1C-1C5A0F070C0B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664" y="1458991"/>
            <a:ext cx="7292618" cy="39858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460171" y="2559256"/>
            <a:ext cx="737419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, voila ce qu’il nous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faut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568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666328B-25B7-46D3-92A7-A4E3B8C936AB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134" y="1617810"/>
            <a:ext cx="5147811" cy="403453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44366" y="1191078"/>
            <a:ext cx="350326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arrête d’emmerder les</a:t>
            </a:r>
          </a:p>
          <a:p>
            <a:pPr algn="ctr"/>
            <a:r>
              <a:rPr lang="fr-FR" sz="2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retraités ? </a:t>
            </a:r>
            <a:endParaRPr lang="fr-FR" sz="2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841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CA5832-776F-4BE8-BCB0-F47BA265937B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4071" y="1487714"/>
            <a:ext cx="5900058" cy="3933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265847A-9A21-4BE6-A752-DB59228D6D59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2320" y="1474499"/>
            <a:ext cx="5562600" cy="38983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58245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11828" y="1280722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0AA85D9-C5BE-45EC-959D-30E8AF5123E5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Novembre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1" y="1460500"/>
            <a:ext cx="5852480" cy="3921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0F18E28-ACA8-41DD-A9BA-F5E024F7AB67}" type="datetime1">
              <a:rPr lang="fr-FR" sz="1800" b="1" smtClean="0"/>
              <a:t>11/11/2018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269</Words>
  <Application>Microsoft Office PowerPoint</Application>
  <PresentationFormat>Grand écran</PresentationFormat>
  <Paragraphs>95</Paragraphs>
  <Slides>24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75</cp:revision>
  <dcterms:created xsi:type="dcterms:W3CDTF">2018-08-09T22:33:17Z</dcterms:created>
  <dcterms:modified xsi:type="dcterms:W3CDTF">2018-11-11T19:42:55Z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