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4" r:id="rId3"/>
    <p:sldId id="257" r:id="rId4"/>
    <p:sldId id="259" r:id="rId5"/>
    <p:sldId id="260" r:id="rId6"/>
    <p:sldId id="258" r:id="rId7"/>
    <p:sldId id="263" r:id="rId8"/>
    <p:sldId id="265" r:id="rId9"/>
    <p:sldId id="264" r:id="rId10"/>
    <p:sldId id="261" r:id="rId11"/>
    <p:sldId id="266" r:id="rId12"/>
    <p:sldId id="267" r:id="rId13"/>
    <p:sldId id="270" r:id="rId14"/>
    <p:sldId id="271" r:id="rId15"/>
    <p:sldId id="269" r:id="rId16"/>
    <p:sldId id="272" r:id="rId17"/>
    <p:sldId id="273" r:id="rId18"/>
    <p:sldId id="262" r:id="rId19"/>
    <p:sldId id="275" r:id="rId20"/>
    <p:sldId id="280" r:id="rId21"/>
    <p:sldId id="281" r:id="rId22"/>
    <p:sldId id="283" r:id="rId23"/>
    <p:sldId id="284" r:id="rId24"/>
    <p:sldId id="288" r:id="rId25"/>
    <p:sldId id="268" r:id="rId26"/>
    <p:sldId id="287" r:id="rId27"/>
    <p:sldId id="285" r:id="rId28"/>
    <p:sldId id="289" r:id="rId29"/>
    <p:sldId id="286" r:id="rId30"/>
    <p:sldId id="282" r:id="rId31"/>
    <p:sldId id="279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IPrsxkpfqf8cqkNJMNs9A==" hashData="106xkQGpZUwg6A72M1dbRYKjAZqR7vqLnPObYej8A3Ww/vueIuY9mZaWAEgPtwE/pQUK7KqAmIMSW4nNhWut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81565-898C-4BDB-9BBE-75C71B130D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821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0F575-96BB-463A-ADEE-2F3E41219867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59B4-3697-4D5C-A387-170CDB094663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9E77-7E35-4FDA-9254-3F71657C81A0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5064-244F-4A36-AA64-61436C815CE5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A90D9-0277-4B7B-8326-54BEA2C09615}" type="datetime1">
              <a:rPr lang="fr-FR" smtClean="0"/>
              <a:t>09/11/2018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BDF-7D67-4099-84DB-E0D58DEAC380}" type="datetime1">
              <a:rPr lang="fr-FR" smtClean="0"/>
              <a:t>09/11/2018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A48B-0F79-42C5-A59F-11D016231A85}" type="datetime1">
              <a:rPr lang="fr-FR" smtClean="0"/>
              <a:t>09/11/2018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6827-5881-4FD5-AE91-319F1C72AE63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2FCE9-67B1-495C-83B2-A77D39749F75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2A6CC-60DC-4ACF-A4A8-C831F85B1C12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3E00-DF8A-4319-87B7-50825BB6571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E9B98-883F-4F87-A285-3CACE08E4006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1878ABF-E404-4E02-8DB7-7029F5AB85DB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35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  <p:sndAc>
          <p:stSnd loop="1">
            <p:snd r:embed="rId3" name="- Serge_Gainsbourg_-_Vieille_Canaille.wav"/>
          </p:stSnd>
        </p:sndAc>
      </p:transition>
    </mc:Choice>
    <mc:Fallback>
      <p:transition spd="slow" advTm="7000">
        <p:circle/>
        <p:sndAc>
          <p:stSnd loop="1">
            <p:snd r:embed="rId3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FF82C5-9675-4D10-B372-22F6745142D2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20663" y="1410156"/>
            <a:ext cx="771625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Belle lettre d'un maire... Il faut</a:t>
            </a:r>
          </a:p>
          <a:p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faire "tourner</a:t>
            </a:r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"!</a:t>
            </a:r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 e calcul </a:t>
            </a:r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Macron est juste : les retraités</a:t>
            </a:r>
          </a:p>
          <a:p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fermeront</a:t>
            </a:r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Bernard HERTZOG </a:t>
            </a:r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Maire honoraire de </a:t>
            </a:r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Silly-sur-</a:t>
            </a:r>
            <a:r>
              <a:rPr lang="fr-FR" sz="2400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Nied</a:t>
            </a:r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Conseiller général </a:t>
            </a:r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honoraire de </a:t>
            </a:r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Moselle</a:t>
            </a:r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Chevalier dans </a:t>
            </a:r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l'ordre national du mérite</a:t>
            </a:r>
          </a:p>
          <a:p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Chevalier dans </a:t>
            </a:r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l'ordre des palmes académiques</a:t>
            </a:r>
          </a:p>
          <a:p>
            <a:r>
              <a:rPr lang="fr-FR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3 rue Grégoire </a:t>
            </a:r>
            <a:r>
              <a:rPr lang="fr-FR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Tours 57000 Metz</a:t>
            </a:r>
          </a:p>
          <a:p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Lettre </a:t>
            </a:r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à son Altesse Macron </a:t>
            </a:r>
            <a:r>
              <a:rPr lang="fr-FR" sz="4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1 er</a:t>
            </a:r>
          </a:p>
        </p:txBody>
      </p:sp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FB926F3-9BEC-436B-BCD3-7A31FA1AB463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160295" y="146924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Sire, je voudrais vous féliciter. Il vous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a fallu du courage pour décider de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ponctionner les soi-disant avantages de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tous ces bienheureux retraités</a:t>
            </a:r>
          </a:p>
        </p:txBody>
      </p:sp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DF12E1E-DF59-4586-BED5-595C8B6F4701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470484" y="1916391"/>
            <a:ext cx="723231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Il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 vrai qu'ils sont redoutables et, pour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tout dire, presque enragés avec leurs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béquilles, leurs bandages sans parler des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chaises percées.</a:t>
            </a: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846C86F-0F76-4DFD-827E-3A10CB5D5C73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192379" y="156416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Il y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même un bon côté. Peu s'en iront à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l'abordage afin d'incendier l'Elysée ou de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construire des barrages.</a:t>
            </a: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C8297E1-F6BD-4AC7-AD0B-AE1842F90EAC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320716" y="228572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Et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puis ils vont bientôt crever. Alors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pourquoi donc s'en priver ?</a:t>
            </a: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72547A-68DB-4F70-998F-79AA5D5EBB0B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272589" y="2562722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Peut-être vous </a:t>
            </a:r>
            <a:r>
              <a:rPr lang="fr-FR" sz="3600" b="1" dirty="0" err="1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a-t-il</a:t>
            </a:r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échappé ce que fut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leur enfance dorée ?</a:t>
            </a:r>
          </a:p>
        </p:txBody>
      </p:sp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39B3A03-211A-4509-8929-B0D1978D56CE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256548" y="1454726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deuxième guerre mondiale avec son lot de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privations, de bombardements, un régal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pour qui aime les films d'action</a:t>
            </a:r>
          </a:p>
        </p:txBody>
      </p:sp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ED2D6D4-7564-4F8E-91D9-BE4F8BCB26E6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17462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Et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ensuite ce fut l'école où l'on passa bien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peu de temps, pas comme certains guignols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qui n'en sortent qu'à 27 ans.</a:t>
            </a:r>
          </a:p>
        </p:txBody>
      </p:sp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826800-1B02-4EBB-9E60-34F8DC597805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240505" y="17462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Souvent après, c'était l'usine où l'on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entrait à 14 ans et travaillait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quarante-huit heures par semaine. Quinze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jours de congés payés.</a:t>
            </a: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9538480-EED3-45D5-907A-41D81A7976D3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418458" y="3116719"/>
            <a:ext cx="5297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Vraiment l'existence rêvée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A90C06-22AB-4999-8443-FDF24755F770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304673" y="17462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Pour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nous, 28 mois d'une guerre. Trente mille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jeunes y sont tombés. Mais cela n'est pas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votre affaire.</a:t>
            </a:r>
          </a:p>
        </p:txBody>
      </p:sp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757F78D-79EB-4B0A-965E-159B12170A65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53685" y="3122258"/>
            <a:ext cx="58542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Alors pourquoi donc se gêner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1828" y="1280722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90E9CA4-00C1-4AC0-9897-09D4BD162733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32607" y="1454725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Pressurons-les tous, ces nantis, pour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pouvoir mieux distribuer aux arrivants de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ces pays qui jamais n'auront travaillé ni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cotisé.</a:t>
            </a:r>
          </a:p>
        </p:txBody>
      </p:sp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25870B-E738-4A46-A1D5-39D0808EC28B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60171" y="1723732"/>
            <a:ext cx="7509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Pour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ce qui est du logement, mon Dieu que nous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fûmes gâtés, à six dans l'appartement d'à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peine soixante mètres carrés sans aucune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des commodités qu'on accorde généreusement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même aux nouveaux arrivés.</a:t>
            </a:r>
          </a:p>
        </p:txBody>
      </p:sp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0D4D053-D597-4347-9F87-2ABDB728BF71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0743" y="1451260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Sans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doute l'histoire de France n'est pas votre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tasse de thé. Elle fut traitée en votre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absence ou bien vous l'avez oubliée</a:t>
            </a:r>
          </a:p>
        </p:txBody>
      </p:sp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7FF5CCD-58E7-4EE3-BF0B-A2600194215D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32607" y="201977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nous ! Un jour, vous vous en apercevrez...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Macron, le Saigneur des retraités !</a:t>
            </a:r>
          </a:p>
        </p:txBody>
      </p:sp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5B40076-E50D-4A18-BC87-1E6CF1FFEF8C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18972" y="202323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Appelons désormais Macron, le Saigneur des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retraités car c'est vraiment le titre qui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lui convient.</a:t>
            </a:r>
          </a:p>
        </p:txBody>
      </p:sp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FF4F2-8621-44E6-856C-C02049F907A2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214918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Surtout ne pas se plaindre et critiquer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quand on choisit de ne rien faire et ne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rien dire</a:t>
            </a:r>
          </a:p>
        </p:txBody>
      </p:sp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7CD8D4D-8A35-4D02-BD73-C32215608FC0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75801" y="284525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ON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A TOUS RAS LE BOL !</a:t>
            </a:r>
          </a:p>
        </p:txBody>
      </p:sp>
    </p:spTree>
    <p:extLst>
      <p:ext uri="{BB962C8B-B14F-4D97-AF65-F5344CB8AC3E}">
        <p14:creationId xmlns:p14="http://schemas.microsoft.com/office/powerpoint/2010/main" val="69568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138B6A0-789A-49AD-9F88-AAAF0390D13D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32607" y="2291262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Alors Diffusons ! Soyez Acteurs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concrètement ! Internet est le moyen de</a:t>
            </a:r>
          </a:p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nous défendre</a:t>
            </a:r>
          </a:p>
        </p:txBody>
      </p:sp>
    </p:spTree>
    <p:extLst>
      <p:ext uri="{BB962C8B-B14F-4D97-AF65-F5344CB8AC3E}">
        <p14:creationId xmlns:p14="http://schemas.microsoft.com/office/powerpoint/2010/main" val="181841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276A96-DFF8-4CE3-9E24-B131D4DA91DF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19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A55C05F-A339-4554-8B55-2F5715894CFF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60171" y="1666704"/>
            <a:ext cx="72716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Avec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seulement l'envoi d'un mail à 5 de vos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Contacts (Soit30 sec de votre temps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précieux pour peut-être "Aider" votre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Pays), vous serez chacun à l'origine, dans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3 mois d'1 Million de mails ou en 6 Mois</a:t>
            </a:r>
          </a:p>
          <a:p>
            <a:r>
              <a:rPr lang="fr-FR" sz="32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48 Millions personnes averties</a:t>
            </a:r>
          </a:p>
        </p:txBody>
      </p:sp>
    </p:spTree>
    <p:extLst>
      <p:ext uri="{BB962C8B-B14F-4D97-AF65-F5344CB8AC3E}">
        <p14:creationId xmlns:p14="http://schemas.microsoft.com/office/powerpoint/2010/main" val="417215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91E90C8-4134-4B39-8909-587F89034C89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505" y="1443070"/>
            <a:ext cx="5834148" cy="3979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9392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719F6C6-9F37-4971-89FE-2557A0F64064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503345"/>
            <a:ext cx="4321629" cy="3866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B72FF3-0767-4D4C-A4A0-7DA6A37B2B65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1507958"/>
            <a:ext cx="6026653" cy="3906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765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D221586-7D87-46D3-81FB-B987A6922CEF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4864" y="1459832"/>
            <a:ext cx="7498501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456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EBF87F-B701-43A9-857B-FFE3623BBFB6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9263" y="1469997"/>
            <a:ext cx="5138989" cy="3918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139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E9BD25B-2039-4C74-B298-E690A25F87B9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095" y="1519988"/>
            <a:ext cx="5203157" cy="3834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631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2A8F68-4C73-427A-969A-9A49C71D7B87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1474499"/>
            <a:ext cx="5562600" cy="38983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824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A100971-2BBF-46B9-8B99-68017615BEC2}" type="datetime1">
              <a:rPr lang="fr-FR" sz="1800" b="1" smtClean="0"/>
              <a:t>09/11/2018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691</Words>
  <Application>Microsoft Office PowerPoint</Application>
  <PresentationFormat>Grand écran</PresentationFormat>
  <Paragraphs>182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79</cp:revision>
  <dcterms:created xsi:type="dcterms:W3CDTF">2018-08-09T22:33:17Z</dcterms:created>
  <dcterms:modified xsi:type="dcterms:W3CDTF">2018-11-09T15:51:01Z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