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4" r:id="rId10"/>
    <p:sldId id="261" r:id="rId11"/>
    <p:sldId id="266" r:id="rId12"/>
    <p:sldId id="267" r:id="rId13"/>
    <p:sldId id="270" r:id="rId14"/>
    <p:sldId id="271" r:id="rId15"/>
    <p:sldId id="269" r:id="rId16"/>
    <p:sldId id="272" r:id="rId17"/>
    <p:sldId id="273" r:id="rId18"/>
    <p:sldId id="262" r:id="rId19"/>
    <p:sldId id="275" r:id="rId20"/>
    <p:sldId id="280" r:id="rId21"/>
    <p:sldId id="281" r:id="rId22"/>
    <p:sldId id="268" r:id="rId23"/>
    <p:sldId id="282" r:id="rId24"/>
    <p:sldId id="283" r:id="rId25"/>
    <p:sldId id="284" r:id="rId26"/>
    <p:sldId id="285" r:id="rId27"/>
    <p:sldId id="286" r:id="rId28"/>
    <p:sldId id="279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u7G0/Bm+ErIxVD2RovjqQ==" hashData="AC83yLW6ZTiw/MhjxT99nCiSAsZPDZVOzF62bH9sSMposIj45BoiUu1Q0Yn97KFFGh2SxiSyvqvKt8oKOkl54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07/11/2018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81565-898C-4BDB-9BBE-75C71B130D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067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C721-99BE-434D-AC8D-472BAE71C644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5A169-8692-4CE0-B95B-09C6ED861296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30B01-2089-47E7-AC5E-7733F9DFC050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B335-6278-472A-84E7-D6D88E010620}" type="datetime1">
              <a:rPr lang="fr-FR" smtClean="0"/>
              <a:t>07/11/2018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9714C-BA8D-404C-ABE6-5C71E5B4E6E3}" type="datetime1">
              <a:rPr lang="fr-FR" smtClean="0"/>
              <a:t>07/11/2018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438A9-174C-4896-BAD5-399082824F80}" type="datetime1">
              <a:rPr lang="fr-FR" smtClean="0"/>
              <a:t>07/11/2018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4977-45DA-429A-A017-96EB1EB015FC}" type="datetime1">
              <a:rPr lang="fr-FR" smtClean="0"/>
              <a:t>07/11/2018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411C-0401-4F05-9A5D-8625D99A85E3}" type="datetime1">
              <a:rPr lang="fr-FR" smtClean="0"/>
              <a:t>07/11/2018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B435C-A70F-4911-8F5A-A130848AD821}" type="datetime1">
              <a:rPr lang="fr-FR" smtClean="0"/>
              <a:t>07/11/2018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9B6CF-7653-4F95-85E2-F9B842DE6A08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9D02-85A3-468E-8DB1-F4421760B40E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6CCAC-8476-4010-88DE-F520EEAA90C4}" type="datetime1">
              <a:rPr lang="fr-FR" smtClean="0"/>
              <a:t>07/11/2018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F2EC40-413A-4ECB-AD4F-50BE5C2C6233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32" y="1379041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78638" y="384005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34</a:t>
            </a: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>
      <p:transition spd="slow" advTm="7000">
        <p:circle/>
        <p:sndAc>
          <p:stSnd loop="1">
            <p:snd r:embed="rId2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E3D9BB-BA23-424B-BDCD-EFC168609DA7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394" y="856265"/>
            <a:ext cx="8546017" cy="51454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6054" y="1020819"/>
            <a:ext cx="1013989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Manu il y en a Marre tu vas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aller en prison ! Tu amènes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notre France par le bas ? 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29393B-49D0-47AF-8888-6074AE8771F3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41116"/>
            <a:ext cx="4798881" cy="4026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93AA386-AD2A-4F58-BE0A-BBA7CC999FD4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874" y="1457517"/>
            <a:ext cx="6176210" cy="3953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30BF4A0-FDD2-4E04-AB12-6D1DF31E0B75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989" y="1482861"/>
            <a:ext cx="6866022" cy="4018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501138B-725E-4773-A1FD-154BC502093E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021" y="1425388"/>
            <a:ext cx="7502225" cy="4007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EB7D69F-33DA-466A-B939-82D4426A4FAD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1" y="1430631"/>
            <a:ext cx="6160168" cy="4055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E0C69C6-8A16-42A4-9B69-29A94F4A0F4D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371600"/>
            <a:ext cx="4114799" cy="4259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1F8F57A-5080-431E-B371-D9CFF95F79A4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474" y="1509255"/>
            <a:ext cx="5133473" cy="3963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D4AFB77-7AAE-4044-8777-06C54678814B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2589" y="1514475"/>
            <a:ext cx="5710990" cy="3829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B2BB844-D9B1-47A5-9E46-1D6664ABBD63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1475874"/>
            <a:ext cx="4263572" cy="394234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300555B-CB1A-454C-85CD-FA35264A7313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296" y="1466233"/>
            <a:ext cx="5940970" cy="3972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661489-AE50-4E5B-B5BB-64501B10528F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1347" y="1503946"/>
            <a:ext cx="4973053" cy="390224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B835546-707F-4C1B-B9C7-A60A66A4EB23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9832"/>
            <a:ext cx="4114800" cy="39624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ACA52F9-EA1E-4CE4-90FC-769C45F2D0F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185" y="1482942"/>
            <a:ext cx="4321629" cy="39249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552180C-D202-4263-AC90-C051EFEB7A19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2" y="1475874"/>
            <a:ext cx="4528458" cy="3878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DE4502F-3539-49E4-A95E-89CFBA1726CF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179" y="1462694"/>
            <a:ext cx="5171073" cy="393260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6C5C590-891F-403B-A6EE-AB3B6C995749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6" y="1527943"/>
            <a:ext cx="4528458" cy="394988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886A00C-5264-4250-B8A1-68486B17A1F1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11634"/>
            <a:ext cx="4586513" cy="3854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722C812-83AF-422D-8AF1-D7C6804FE7FC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958" y="1510528"/>
            <a:ext cx="6042695" cy="3832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EBF3D2B-8E31-40AE-BD53-4FFCB3B7868F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75874"/>
            <a:ext cx="4114800" cy="3978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AB0F0E0-2720-4D55-9278-F2B369836B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071" y="1487714"/>
            <a:ext cx="5900058" cy="393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66CE035-A706-42CF-8FE5-326F815769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66CE035-A706-42CF-8FE5-326F815769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42847" y="1348265"/>
            <a:ext cx="821391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Alors , tous présent le 17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Novembre, ne nous laissons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pas faire, il nous faut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Remonter cette pauvre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France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651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66CE035-A706-42CF-8FE5-326F815769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40006" y="1239418"/>
            <a:ext cx="861780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Venez tous avec votre </a:t>
            </a:r>
            <a:r>
              <a:rPr lang="fr-FR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gillet</a:t>
            </a:r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Jaune, bloquons cette pauvre</a:t>
            </a:r>
          </a:p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France , et les systèmes</a:t>
            </a:r>
          </a:p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bancaire ? Bloquons</a:t>
            </a:r>
          </a:p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les routes !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22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66CE035-A706-42CF-8FE5-326F815769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623" y="1415302"/>
            <a:ext cx="7271657" cy="3983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962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66CE035-A706-42CF-8FE5-326F81576906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5211" y="1479176"/>
            <a:ext cx="5446059" cy="4007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9139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09D24B-6861-417F-AB03-686B84CC1C1A}" type="datetime1">
              <a:rPr lang="fr-FR" sz="1800" b="1" smtClean="0"/>
              <a:t>07/11/2018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276</Words>
  <Application>Microsoft Office PowerPoint</Application>
  <PresentationFormat>Grand écran</PresentationFormat>
  <Paragraphs>105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79</cp:revision>
  <dcterms:created xsi:type="dcterms:W3CDTF">2018-08-09T22:33:17Z</dcterms:created>
  <dcterms:modified xsi:type="dcterms:W3CDTF">2018-11-07T19:54:13Z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