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74" r:id="rId3"/>
    <p:sldId id="257" r:id="rId4"/>
    <p:sldId id="259" r:id="rId5"/>
    <p:sldId id="260" r:id="rId6"/>
    <p:sldId id="258" r:id="rId7"/>
    <p:sldId id="263" r:id="rId8"/>
    <p:sldId id="265" r:id="rId9"/>
    <p:sldId id="264" r:id="rId10"/>
    <p:sldId id="261" r:id="rId11"/>
    <p:sldId id="266" r:id="rId12"/>
    <p:sldId id="267" r:id="rId13"/>
    <p:sldId id="270" r:id="rId14"/>
    <p:sldId id="271" r:id="rId15"/>
    <p:sldId id="269" r:id="rId16"/>
    <p:sldId id="272" r:id="rId17"/>
    <p:sldId id="273" r:id="rId18"/>
    <p:sldId id="262" r:id="rId19"/>
    <p:sldId id="275" r:id="rId20"/>
    <p:sldId id="280" r:id="rId21"/>
    <p:sldId id="281" r:id="rId22"/>
    <p:sldId id="268" r:id="rId23"/>
    <p:sldId id="282" r:id="rId24"/>
    <p:sldId id="279" r:id="rId25"/>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pBZgda77zygQ8jKL/qlMAQ==" hashData="TE92wa1JQaGFxlr8wRpMDQu3vmwtJsY9ynNxyHODl+Qrv6eaR8XYrEYInX4Ba41Ir0UWng5CHFRgCYyCxKs5h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7" d="100"/>
          <a:sy n="77" d="100"/>
        </p:scale>
        <p:origin x="420"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56D6C2A-DF89-4B09-AFAC-D98872D82D6B}" type="datetimeFigureOut">
              <a:rPr lang="fr-FR" smtClean="0"/>
              <a:t>22/10/2018</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EC81565-898C-4BDB-9BBE-75C71B130D14}" type="slidenum">
              <a:rPr lang="fr-FR" smtClean="0"/>
              <a:t>‹N°›</a:t>
            </a:fld>
            <a:endParaRPr lang="fr-FR"/>
          </a:p>
        </p:txBody>
      </p:sp>
    </p:spTree>
    <p:extLst>
      <p:ext uri="{BB962C8B-B14F-4D97-AF65-F5344CB8AC3E}">
        <p14:creationId xmlns:p14="http://schemas.microsoft.com/office/powerpoint/2010/main" val="1013380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7E180F9B-3143-4C57-B4C8-1B4088352175}" type="datetime1">
              <a:rPr lang="fr-FR" smtClean="0"/>
              <a:t>22/10/2018</a:t>
            </a:fld>
            <a:endParaRPr lang="fr-FR"/>
          </a:p>
        </p:txBody>
      </p:sp>
      <p:sp>
        <p:nvSpPr>
          <p:cNvPr id="5" name="Espace réservé du pied de page 4"/>
          <p:cNvSpPr>
            <a:spLocks noGrp="1"/>
          </p:cNvSpPr>
          <p:nvPr>
            <p:ph type="ftr" sz="quarter" idx="11"/>
          </p:nvPr>
        </p:nvSpPr>
        <p:spPr/>
        <p:txBody>
          <a:bodyPr/>
          <a:lstStyle/>
          <a:p>
            <a:r>
              <a:rPr lang="fr-FR" smtClean="0"/>
              <a:t>PPS Lande Octobre 2018</a:t>
            </a:r>
            <a:endParaRPr lang="fr-FR"/>
          </a:p>
        </p:txBody>
      </p:sp>
      <p:sp>
        <p:nvSpPr>
          <p:cNvPr id="6" name="Espace réservé du numéro de diapositive 5"/>
          <p:cNvSpPr>
            <a:spLocks noGrp="1"/>
          </p:cNvSpPr>
          <p:nvPr>
            <p:ph type="sldNum" sz="quarter" idx="12"/>
          </p:nvPr>
        </p:nvSpPr>
        <p:spPr/>
        <p:txBody>
          <a:bodyPr/>
          <a:lstStyle/>
          <a:p>
            <a:fld id="{7D662C7A-8B65-4DEB-975D-50197EE237AB}" type="slidenum">
              <a:rPr lang="fr-FR" smtClean="0"/>
              <a:t>‹N°›</a:t>
            </a:fld>
            <a:endParaRPr lang="fr-FR"/>
          </a:p>
        </p:txBody>
      </p:sp>
    </p:spTree>
    <p:extLst>
      <p:ext uri="{BB962C8B-B14F-4D97-AF65-F5344CB8AC3E}">
        <p14:creationId xmlns:p14="http://schemas.microsoft.com/office/powerpoint/2010/main" val="3726471623"/>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F08B576-DCD1-4177-A029-EEBB06F58A1C}" type="datetime1">
              <a:rPr lang="fr-FR" smtClean="0"/>
              <a:t>22/10/2018</a:t>
            </a:fld>
            <a:endParaRPr lang="fr-FR"/>
          </a:p>
        </p:txBody>
      </p:sp>
      <p:sp>
        <p:nvSpPr>
          <p:cNvPr id="5" name="Espace réservé du pied de page 4"/>
          <p:cNvSpPr>
            <a:spLocks noGrp="1"/>
          </p:cNvSpPr>
          <p:nvPr>
            <p:ph type="ftr" sz="quarter" idx="11"/>
          </p:nvPr>
        </p:nvSpPr>
        <p:spPr/>
        <p:txBody>
          <a:bodyPr/>
          <a:lstStyle/>
          <a:p>
            <a:r>
              <a:rPr lang="fr-FR" smtClean="0"/>
              <a:t>PPS Lande Octobre 2018</a:t>
            </a:r>
            <a:endParaRPr lang="fr-FR"/>
          </a:p>
        </p:txBody>
      </p:sp>
      <p:sp>
        <p:nvSpPr>
          <p:cNvPr id="6" name="Espace réservé du numéro de diapositive 5"/>
          <p:cNvSpPr>
            <a:spLocks noGrp="1"/>
          </p:cNvSpPr>
          <p:nvPr>
            <p:ph type="sldNum" sz="quarter" idx="12"/>
          </p:nvPr>
        </p:nvSpPr>
        <p:spPr/>
        <p:txBody>
          <a:bodyPr/>
          <a:lstStyle/>
          <a:p>
            <a:fld id="{7D662C7A-8B65-4DEB-975D-50197EE237AB}" type="slidenum">
              <a:rPr lang="fr-FR" smtClean="0"/>
              <a:t>‹N°›</a:t>
            </a:fld>
            <a:endParaRPr lang="fr-FR"/>
          </a:p>
        </p:txBody>
      </p:sp>
    </p:spTree>
    <p:extLst>
      <p:ext uri="{BB962C8B-B14F-4D97-AF65-F5344CB8AC3E}">
        <p14:creationId xmlns:p14="http://schemas.microsoft.com/office/powerpoint/2010/main" val="3472815654"/>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06138051-5660-48E3-A17D-3ABDF3662592}" type="datetime1">
              <a:rPr lang="fr-FR" smtClean="0"/>
              <a:t>22/10/2018</a:t>
            </a:fld>
            <a:endParaRPr lang="fr-FR"/>
          </a:p>
        </p:txBody>
      </p:sp>
      <p:sp>
        <p:nvSpPr>
          <p:cNvPr id="5" name="Espace réservé du pied de page 4"/>
          <p:cNvSpPr>
            <a:spLocks noGrp="1"/>
          </p:cNvSpPr>
          <p:nvPr>
            <p:ph type="ftr" sz="quarter" idx="11"/>
          </p:nvPr>
        </p:nvSpPr>
        <p:spPr/>
        <p:txBody>
          <a:bodyPr/>
          <a:lstStyle/>
          <a:p>
            <a:r>
              <a:rPr lang="fr-FR" smtClean="0"/>
              <a:t>PPS Lande Octobre 2018</a:t>
            </a:r>
            <a:endParaRPr lang="fr-FR"/>
          </a:p>
        </p:txBody>
      </p:sp>
      <p:sp>
        <p:nvSpPr>
          <p:cNvPr id="6" name="Espace réservé du numéro de diapositive 5"/>
          <p:cNvSpPr>
            <a:spLocks noGrp="1"/>
          </p:cNvSpPr>
          <p:nvPr>
            <p:ph type="sldNum" sz="quarter" idx="12"/>
          </p:nvPr>
        </p:nvSpPr>
        <p:spPr/>
        <p:txBody>
          <a:bodyPr/>
          <a:lstStyle/>
          <a:p>
            <a:fld id="{7D662C7A-8B65-4DEB-975D-50197EE237AB}" type="slidenum">
              <a:rPr lang="fr-FR" smtClean="0"/>
              <a:t>‹N°›</a:t>
            </a:fld>
            <a:endParaRPr lang="fr-FR"/>
          </a:p>
        </p:txBody>
      </p:sp>
    </p:spTree>
    <p:extLst>
      <p:ext uri="{BB962C8B-B14F-4D97-AF65-F5344CB8AC3E}">
        <p14:creationId xmlns:p14="http://schemas.microsoft.com/office/powerpoint/2010/main" val="1467870682"/>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3CDA701-3AC8-4D60-B68F-3694089DDD5D}" type="datetime1">
              <a:rPr lang="fr-FR" smtClean="0"/>
              <a:t>22/10/2018</a:t>
            </a:fld>
            <a:endParaRPr lang="fr-FR"/>
          </a:p>
        </p:txBody>
      </p:sp>
      <p:sp>
        <p:nvSpPr>
          <p:cNvPr id="6" name="Espace réservé du pied de page 5"/>
          <p:cNvSpPr>
            <a:spLocks noGrp="1"/>
          </p:cNvSpPr>
          <p:nvPr>
            <p:ph type="ftr" sz="quarter" idx="11"/>
          </p:nvPr>
        </p:nvSpPr>
        <p:spPr/>
        <p:txBody>
          <a:bodyPr/>
          <a:lstStyle/>
          <a:p>
            <a:r>
              <a:rPr lang="fr-FR" smtClean="0"/>
              <a:t>PPS Lande Octobre 2018</a:t>
            </a:r>
            <a:endParaRPr lang="fr-FR"/>
          </a:p>
        </p:txBody>
      </p:sp>
      <p:sp>
        <p:nvSpPr>
          <p:cNvPr id="7" name="Espace réservé du numéro de diapositive 6"/>
          <p:cNvSpPr>
            <a:spLocks noGrp="1"/>
          </p:cNvSpPr>
          <p:nvPr>
            <p:ph type="sldNum" sz="quarter" idx="12"/>
          </p:nvPr>
        </p:nvSpPr>
        <p:spPr/>
        <p:txBody>
          <a:bodyPr/>
          <a:lstStyle/>
          <a:p>
            <a:fld id="{7D662C7A-8B65-4DEB-975D-50197EE237AB}" type="slidenum">
              <a:rPr lang="fr-FR" smtClean="0"/>
              <a:t>‹N°›</a:t>
            </a:fld>
            <a:endParaRPr lang="fr-FR"/>
          </a:p>
        </p:txBody>
      </p:sp>
    </p:spTree>
    <p:extLst>
      <p:ext uri="{BB962C8B-B14F-4D97-AF65-F5344CB8AC3E}">
        <p14:creationId xmlns:p14="http://schemas.microsoft.com/office/powerpoint/2010/main" val="2072523390"/>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79D9FDA3-5583-494C-A18F-A570C0C15F4A}" type="datetime1">
              <a:rPr lang="fr-FR" smtClean="0"/>
              <a:t>22/10/2018</a:t>
            </a:fld>
            <a:endParaRPr lang="fr-FR"/>
          </a:p>
        </p:txBody>
      </p:sp>
      <p:sp>
        <p:nvSpPr>
          <p:cNvPr id="8" name="Espace réservé du pied de page 7"/>
          <p:cNvSpPr>
            <a:spLocks noGrp="1"/>
          </p:cNvSpPr>
          <p:nvPr>
            <p:ph type="ftr" sz="quarter" idx="11"/>
          </p:nvPr>
        </p:nvSpPr>
        <p:spPr/>
        <p:txBody>
          <a:bodyPr/>
          <a:lstStyle/>
          <a:p>
            <a:r>
              <a:rPr lang="fr-FR" smtClean="0"/>
              <a:t>PPS Lande Octobre 2018</a:t>
            </a:r>
            <a:endParaRPr lang="fr-FR"/>
          </a:p>
        </p:txBody>
      </p:sp>
      <p:sp>
        <p:nvSpPr>
          <p:cNvPr id="9" name="Espace réservé du numéro de diapositive 8"/>
          <p:cNvSpPr>
            <a:spLocks noGrp="1"/>
          </p:cNvSpPr>
          <p:nvPr>
            <p:ph type="sldNum" sz="quarter" idx="12"/>
          </p:nvPr>
        </p:nvSpPr>
        <p:spPr/>
        <p:txBody>
          <a:bodyPr/>
          <a:lstStyle/>
          <a:p>
            <a:fld id="{7D662C7A-8B65-4DEB-975D-50197EE237AB}" type="slidenum">
              <a:rPr lang="fr-FR" smtClean="0"/>
              <a:t>‹N°›</a:t>
            </a:fld>
            <a:endParaRPr lang="fr-FR"/>
          </a:p>
        </p:txBody>
      </p:sp>
    </p:spTree>
    <p:extLst>
      <p:ext uri="{BB962C8B-B14F-4D97-AF65-F5344CB8AC3E}">
        <p14:creationId xmlns:p14="http://schemas.microsoft.com/office/powerpoint/2010/main" val="1554063182"/>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FF109C43-6B27-4F48-B0A6-5222E5FE6E6D}" type="datetime1">
              <a:rPr lang="fr-FR" smtClean="0"/>
              <a:t>22/10/2018</a:t>
            </a:fld>
            <a:endParaRPr lang="fr-FR"/>
          </a:p>
        </p:txBody>
      </p:sp>
      <p:sp>
        <p:nvSpPr>
          <p:cNvPr id="4" name="Espace réservé du pied de page 3"/>
          <p:cNvSpPr>
            <a:spLocks noGrp="1"/>
          </p:cNvSpPr>
          <p:nvPr>
            <p:ph type="ftr" sz="quarter" idx="11"/>
          </p:nvPr>
        </p:nvSpPr>
        <p:spPr/>
        <p:txBody>
          <a:bodyPr/>
          <a:lstStyle/>
          <a:p>
            <a:r>
              <a:rPr lang="fr-FR" smtClean="0"/>
              <a:t>PPS Lande Octobre 2018</a:t>
            </a:r>
            <a:endParaRPr lang="fr-FR"/>
          </a:p>
        </p:txBody>
      </p:sp>
      <p:sp>
        <p:nvSpPr>
          <p:cNvPr id="5" name="Espace réservé du numéro de diapositive 4"/>
          <p:cNvSpPr>
            <a:spLocks noGrp="1"/>
          </p:cNvSpPr>
          <p:nvPr>
            <p:ph type="sldNum" sz="quarter" idx="12"/>
          </p:nvPr>
        </p:nvSpPr>
        <p:spPr/>
        <p:txBody>
          <a:bodyPr/>
          <a:lstStyle/>
          <a:p>
            <a:fld id="{7D662C7A-8B65-4DEB-975D-50197EE237AB}" type="slidenum">
              <a:rPr lang="fr-FR" smtClean="0"/>
              <a:t>‹N°›</a:t>
            </a:fld>
            <a:endParaRPr lang="fr-FR"/>
          </a:p>
        </p:txBody>
      </p:sp>
    </p:spTree>
    <p:extLst>
      <p:ext uri="{BB962C8B-B14F-4D97-AF65-F5344CB8AC3E}">
        <p14:creationId xmlns:p14="http://schemas.microsoft.com/office/powerpoint/2010/main" val="1262452729"/>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9AA14F48-BEFE-4B75-9991-A117F86BD2E1}" type="datetime1">
              <a:rPr lang="fr-FR" smtClean="0"/>
              <a:t>22/10/2018</a:t>
            </a:fld>
            <a:endParaRPr lang="fr-FR"/>
          </a:p>
        </p:txBody>
      </p:sp>
      <p:sp>
        <p:nvSpPr>
          <p:cNvPr id="3" name="Espace réservé du pied de page 2"/>
          <p:cNvSpPr>
            <a:spLocks noGrp="1"/>
          </p:cNvSpPr>
          <p:nvPr>
            <p:ph type="ftr" sz="quarter" idx="11"/>
          </p:nvPr>
        </p:nvSpPr>
        <p:spPr/>
        <p:txBody>
          <a:bodyPr/>
          <a:lstStyle/>
          <a:p>
            <a:r>
              <a:rPr lang="fr-FR" smtClean="0"/>
              <a:t>PPS Lande Octobre 2018</a:t>
            </a:r>
            <a:endParaRPr lang="fr-FR"/>
          </a:p>
        </p:txBody>
      </p:sp>
      <p:sp>
        <p:nvSpPr>
          <p:cNvPr id="4" name="Espace réservé du numéro de diapositive 3"/>
          <p:cNvSpPr>
            <a:spLocks noGrp="1"/>
          </p:cNvSpPr>
          <p:nvPr>
            <p:ph type="sldNum" sz="quarter" idx="12"/>
          </p:nvPr>
        </p:nvSpPr>
        <p:spPr/>
        <p:txBody>
          <a:bodyPr/>
          <a:lstStyle/>
          <a:p>
            <a:fld id="{7D662C7A-8B65-4DEB-975D-50197EE237AB}" type="slidenum">
              <a:rPr lang="fr-FR" smtClean="0"/>
              <a:t>‹N°›</a:t>
            </a:fld>
            <a:endParaRPr lang="fr-FR"/>
          </a:p>
        </p:txBody>
      </p:sp>
    </p:spTree>
    <p:extLst>
      <p:ext uri="{BB962C8B-B14F-4D97-AF65-F5344CB8AC3E}">
        <p14:creationId xmlns:p14="http://schemas.microsoft.com/office/powerpoint/2010/main" val="2571350418"/>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14B7DD06-D46A-4879-9BDC-23A29121FBCB}" type="datetime1">
              <a:rPr lang="fr-FR" smtClean="0"/>
              <a:t>22/10/2018</a:t>
            </a:fld>
            <a:endParaRPr lang="fr-FR"/>
          </a:p>
        </p:txBody>
      </p:sp>
      <p:sp>
        <p:nvSpPr>
          <p:cNvPr id="6" name="Espace réservé du pied de page 5"/>
          <p:cNvSpPr>
            <a:spLocks noGrp="1"/>
          </p:cNvSpPr>
          <p:nvPr>
            <p:ph type="ftr" sz="quarter" idx="11"/>
          </p:nvPr>
        </p:nvSpPr>
        <p:spPr/>
        <p:txBody>
          <a:bodyPr/>
          <a:lstStyle/>
          <a:p>
            <a:r>
              <a:rPr lang="fr-FR" smtClean="0"/>
              <a:t>PPS Lande Octobre 2018</a:t>
            </a:r>
            <a:endParaRPr lang="fr-FR"/>
          </a:p>
        </p:txBody>
      </p:sp>
      <p:sp>
        <p:nvSpPr>
          <p:cNvPr id="7" name="Espace réservé du numéro de diapositive 6"/>
          <p:cNvSpPr>
            <a:spLocks noGrp="1"/>
          </p:cNvSpPr>
          <p:nvPr>
            <p:ph type="sldNum" sz="quarter" idx="12"/>
          </p:nvPr>
        </p:nvSpPr>
        <p:spPr/>
        <p:txBody>
          <a:bodyPr/>
          <a:lstStyle/>
          <a:p>
            <a:fld id="{7D662C7A-8B65-4DEB-975D-50197EE237AB}" type="slidenum">
              <a:rPr lang="fr-FR" smtClean="0"/>
              <a:t>‹N°›</a:t>
            </a:fld>
            <a:endParaRPr lang="fr-FR"/>
          </a:p>
        </p:txBody>
      </p:sp>
    </p:spTree>
    <p:extLst>
      <p:ext uri="{BB962C8B-B14F-4D97-AF65-F5344CB8AC3E}">
        <p14:creationId xmlns:p14="http://schemas.microsoft.com/office/powerpoint/2010/main" val="3593558655"/>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A776278A-C11F-4350-ABA6-44121C35B3E2}" type="datetime1">
              <a:rPr lang="fr-FR" smtClean="0"/>
              <a:t>22/10/2018</a:t>
            </a:fld>
            <a:endParaRPr lang="fr-FR"/>
          </a:p>
        </p:txBody>
      </p:sp>
      <p:sp>
        <p:nvSpPr>
          <p:cNvPr id="6" name="Espace réservé du pied de page 5"/>
          <p:cNvSpPr>
            <a:spLocks noGrp="1"/>
          </p:cNvSpPr>
          <p:nvPr>
            <p:ph type="ftr" sz="quarter" idx="11"/>
          </p:nvPr>
        </p:nvSpPr>
        <p:spPr/>
        <p:txBody>
          <a:bodyPr/>
          <a:lstStyle/>
          <a:p>
            <a:r>
              <a:rPr lang="fr-FR" smtClean="0"/>
              <a:t>PPS Lande Octobre 2018</a:t>
            </a:r>
            <a:endParaRPr lang="fr-FR"/>
          </a:p>
        </p:txBody>
      </p:sp>
      <p:sp>
        <p:nvSpPr>
          <p:cNvPr id="7" name="Espace réservé du numéro de diapositive 6"/>
          <p:cNvSpPr>
            <a:spLocks noGrp="1"/>
          </p:cNvSpPr>
          <p:nvPr>
            <p:ph type="sldNum" sz="quarter" idx="12"/>
          </p:nvPr>
        </p:nvSpPr>
        <p:spPr/>
        <p:txBody>
          <a:bodyPr/>
          <a:lstStyle/>
          <a:p>
            <a:fld id="{7D662C7A-8B65-4DEB-975D-50197EE237AB}" type="slidenum">
              <a:rPr lang="fr-FR" smtClean="0"/>
              <a:t>‹N°›</a:t>
            </a:fld>
            <a:endParaRPr lang="fr-FR"/>
          </a:p>
        </p:txBody>
      </p:sp>
    </p:spTree>
    <p:extLst>
      <p:ext uri="{BB962C8B-B14F-4D97-AF65-F5344CB8AC3E}">
        <p14:creationId xmlns:p14="http://schemas.microsoft.com/office/powerpoint/2010/main" val="2943634286"/>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E82B994-4C50-4850-8A5F-86BADF85D118}" type="datetime1">
              <a:rPr lang="fr-FR" smtClean="0"/>
              <a:t>22/10/2018</a:t>
            </a:fld>
            <a:endParaRPr lang="fr-FR"/>
          </a:p>
        </p:txBody>
      </p:sp>
      <p:sp>
        <p:nvSpPr>
          <p:cNvPr id="5" name="Espace réservé du pied de page 4"/>
          <p:cNvSpPr>
            <a:spLocks noGrp="1"/>
          </p:cNvSpPr>
          <p:nvPr>
            <p:ph type="ftr" sz="quarter" idx="11"/>
          </p:nvPr>
        </p:nvSpPr>
        <p:spPr/>
        <p:txBody>
          <a:bodyPr/>
          <a:lstStyle/>
          <a:p>
            <a:r>
              <a:rPr lang="fr-FR" smtClean="0"/>
              <a:t>PPS Lande Octobre 2018</a:t>
            </a:r>
            <a:endParaRPr lang="fr-FR"/>
          </a:p>
        </p:txBody>
      </p:sp>
      <p:sp>
        <p:nvSpPr>
          <p:cNvPr id="6" name="Espace réservé du numéro de diapositive 5"/>
          <p:cNvSpPr>
            <a:spLocks noGrp="1"/>
          </p:cNvSpPr>
          <p:nvPr>
            <p:ph type="sldNum" sz="quarter" idx="12"/>
          </p:nvPr>
        </p:nvSpPr>
        <p:spPr/>
        <p:txBody>
          <a:bodyPr/>
          <a:lstStyle/>
          <a:p>
            <a:fld id="{7D662C7A-8B65-4DEB-975D-50197EE237AB}" type="slidenum">
              <a:rPr lang="fr-FR" smtClean="0"/>
              <a:t>‹N°›</a:t>
            </a:fld>
            <a:endParaRPr lang="fr-FR"/>
          </a:p>
        </p:txBody>
      </p:sp>
    </p:spTree>
    <p:extLst>
      <p:ext uri="{BB962C8B-B14F-4D97-AF65-F5344CB8AC3E}">
        <p14:creationId xmlns:p14="http://schemas.microsoft.com/office/powerpoint/2010/main" val="3902771544"/>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10114AC-D7BF-4441-AC30-1D356B7E01D4}" type="datetime1">
              <a:rPr lang="fr-FR" smtClean="0"/>
              <a:t>22/10/2018</a:t>
            </a:fld>
            <a:endParaRPr lang="fr-FR"/>
          </a:p>
        </p:txBody>
      </p:sp>
      <p:sp>
        <p:nvSpPr>
          <p:cNvPr id="5" name="Espace réservé du pied de page 4"/>
          <p:cNvSpPr>
            <a:spLocks noGrp="1"/>
          </p:cNvSpPr>
          <p:nvPr>
            <p:ph type="ftr" sz="quarter" idx="11"/>
          </p:nvPr>
        </p:nvSpPr>
        <p:spPr/>
        <p:txBody>
          <a:bodyPr/>
          <a:lstStyle/>
          <a:p>
            <a:r>
              <a:rPr lang="fr-FR" smtClean="0"/>
              <a:t>PPS Lande Octobre 2018</a:t>
            </a:r>
            <a:endParaRPr lang="fr-FR"/>
          </a:p>
        </p:txBody>
      </p:sp>
      <p:sp>
        <p:nvSpPr>
          <p:cNvPr id="6" name="Espace réservé du numéro de diapositive 5"/>
          <p:cNvSpPr>
            <a:spLocks noGrp="1"/>
          </p:cNvSpPr>
          <p:nvPr>
            <p:ph type="sldNum" sz="quarter" idx="12"/>
          </p:nvPr>
        </p:nvSpPr>
        <p:spPr/>
        <p:txBody>
          <a:bodyPr/>
          <a:lstStyle/>
          <a:p>
            <a:fld id="{7D662C7A-8B65-4DEB-975D-50197EE237AB}" type="slidenum">
              <a:rPr lang="fr-FR" smtClean="0"/>
              <a:t>‹N°›</a:t>
            </a:fld>
            <a:endParaRPr lang="fr-FR"/>
          </a:p>
        </p:txBody>
      </p:sp>
    </p:spTree>
    <p:extLst>
      <p:ext uri="{BB962C8B-B14F-4D97-AF65-F5344CB8AC3E}">
        <p14:creationId xmlns:p14="http://schemas.microsoft.com/office/powerpoint/2010/main" val="1399270937"/>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5000">
              <a:srgbClr val="FFC000"/>
            </a:gs>
            <a:gs pos="23000">
              <a:schemeClr val="accent1">
                <a:lumMod val="60000"/>
                <a:lumOff val="40000"/>
              </a:schemeClr>
            </a:gs>
            <a:gs pos="100000">
              <a:schemeClr val="accent6">
                <a:lumMod val="75000"/>
              </a:schemeClr>
            </a:gs>
            <a:gs pos="69000">
              <a:srgbClr val="FFFF00"/>
            </a:gs>
            <a:gs pos="82000">
              <a:schemeClr val="accent1">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983942D-F294-4627-8C70-45B90F1C2A2B}" type="datetime1">
              <a:rPr lang="fr-FR" smtClean="0"/>
              <a:t>22/10/2018</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Octobre 2018</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662C7A-8B65-4DEB-975D-50197EE237AB}" type="slidenum">
              <a:rPr lang="fr-FR" smtClean="0"/>
              <a:t>‹N°›</a:t>
            </a:fld>
            <a:endParaRPr lang="fr-FR"/>
          </a:p>
        </p:txBody>
      </p:sp>
    </p:spTree>
    <p:extLst>
      <p:ext uri="{BB962C8B-B14F-4D97-AF65-F5344CB8AC3E}">
        <p14:creationId xmlns:p14="http://schemas.microsoft.com/office/powerpoint/2010/main" val="1281945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6.jpe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7.jpg"/><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8.jpeg"/><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10.jpeg"/><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11.jpeg"/><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12.jpg"/><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13.jpeg"/><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33600" y="1277257"/>
            <a:ext cx="7910287" cy="4318325"/>
          </a:xfrm>
          <a:prstGeom prst="rect">
            <a:avLst/>
          </a:prstGeom>
          <a:noFill/>
          <a:ln w="381000">
            <a:gradFill flip="none" rotWithShape="1">
              <a:gsLst>
                <a:gs pos="0">
                  <a:schemeClr val="accent4">
                    <a:lumMod val="67000"/>
                  </a:schemeClr>
                </a:gs>
                <a:gs pos="100000">
                  <a:schemeClr val="accent6">
                    <a:lumMod val="75000"/>
                  </a:schemeClr>
                </a:gs>
                <a:gs pos="88000">
                  <a:schemeClr val="accent4">
                    <a:lumMod val="60000"/>
                    <a:lumOff val="4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1451429" y="609600"/>
            <a:ext cx="9231086" cy="5660571"/>
          </a:xfrm>
          <a:prstGeom prst="rect">
            <a:avLst/>
          </a:prstGeom>
          <a:noFill/>
          <a:ln w="762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045373" y="217714"/>
            <a:ext cx="847417" cy="6455421"/>
          </a:xfrm>
          <a:prstGeom prst="rect">
            <a:avLst/>
          </a:prstGeom>
          <a:blipFill>
            <a:blip r:embed="rId4"/>
            <a:tile tx="0" ty="0" sx="100000" sy="100000" flip="none" algn="tl"/>
          </a:blipFill>
          <a:ln>
            <a:noFill/>
          </a:ln>
        </p:spPr>
      </p:pic>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1154" y="217714"/>
            <a:ext cx="847417" cy="6455421"/>
          </a:xfrm>
          <a:prstGeom prst="rect">
            <a:avLst/>
          </a:prstGeom>
          <a:ln>
            <a:noFill/>
          </a:ln>
        </p:spPr>
      </p:pic>
      <p:sp>
        <p:nvSpPr>
          <p:cNvPr id="10" name="Espace réservé de la date 9"/>
          <p:cNvSpPr>
            <a:spLocks noGrp="1"/>
          </p:cNvSpPr>
          <p:nvPr>
            <p:ph type="dt" sz="half" idx="10"/>
          </p:nvPr>
        </p:nvSpPr>
        <p:spPr>
          <a:xfrm>
            <a:off x="1088571" y="6308010"/>
            <a:ext cx="2743200" cy="365125"/>
          </a:xfrm>
        </p:spPr>
        <p:txBody>
          <a:bodyPr/>
          <a:lstStyle/>
          <a:p>
            <a:fld id="{BF1C7C45-CE24-4326-A29E-5F8273BC475C}" type="datetime1">
              <a:rPr lang="fr-FR" sz="1800" b="1" smtClean="0"/>
              <a:t>22/10/2018</a:t>
            </a:fld>
            <a:endParaRPr lang="fr-FR" sz="1800" b="1" dirty="0"/>
          </a:p>
        </p:txBody>
      </p:sp>
      <p:sp>
        <p:nvSpPr>
          <p:cNvPr id="11" name="Espace réservé du pied de page 10"/>
          <p:cNvSpPr>
            <a:spLocks noGrp="1"/>
          </p:cNvSpPr>
          <p:nvPr>
            <p:ph type="ftr" sz="quarter" idx="11"/>
          </p:nvPr>
        </p:nvSpPr>
        <p:spPr>
          <a:xfrm>
            <a:off x="3883957" y="6020923"/>
            <a:ext cx="4347029" cy="365125"/>
          </a:xfrm>
        </p:spPr>
        <p:txBody>
          <a:bodyPr/>
          <a:lstStyle/>
          <a:p>
            <a:r>
              <a:rPr lang="fr-FR" sz="3200" b="1" dirty="0" smtClean="0">
                <a:ln>
                  <a:solidFill>
                    <a:srgbClr val="FF0000"/>
                  </a:solidFill>
                </a:ln>
                <a:solidFill>
                  <a:schemeClr val="bg1"/>
                </a:solidFill>
                <a:latin typeface="Brush Script MT" panose="03060802040406070304" pitchFamily="66" charset="0"/>
              </a:rPr>
              <a:t>PPS Lande Octobre 2018</a:t>
            </a:r>
            <a:endParaRPr lang="fr-FR" sz="3200" b="1" dirty="0">
              <a:ln>
                <a:solidFill>
                  <a:srgbClr val="FF0000"/>
                </a:solidFill>
              </a:ln>
              <a:solidFill>
                <a:schemeClr val="bg1"/>
              </a:solidFill>
              <a:latin typeface="Brush Script MT" panose="03060802040406070304" pitchFamily="66" charset="0"/>
            </a:endParaRPr>
          </a:p>
        </p:txBody>
      </p:sp>
      <p:sp>
        <p:nvSpPr>
          <p:cNvPr id="12" name="Espace réservé du numéro de diapositive 11"/>
          <p:cNvSpPr>
            <a:spLocks noGrp="1"/>
          </p:cNvSpPr>
          <p:nvPr>
            <p:ph type="sldNum" sz="quarter" idx="12"/>
          </p:nvPr>
        </p:nvSpPr>
        <p:spPr>
          <a:xfrm>
            <a:off x="8360229" y="6326929"/>
            <a:ext cx="2743200" cy="365125"/>
          </a:xfrm>
        </p:spPr>
        <p:txBody>
          <a:bodyPr/>
          <a:lstStyle/>
          <a:p>
            <a:fld id="{7D662C7A-8B65-4DEB-975D-50197EE237AB}" type="slidenum">
              <a:rPr lang="fr-FR" sz="1800" b="1" smtClean="0"/>
              <a:t>1</a:t>
            </a:fld>
            <a:endParaRPr lang="fr-FR" sz="1800" b="1" dirty="0"/>
          </a:p>
        </p:txBody>
      </p:sp>
      <p:pic>
        <p:nvPicPr>
          <p:cNvPr id="13" name="Image 1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9713281" y="2795977"/>
            <a:ext cx="2664183" cy="3560373"/>
          </a:xfrm>
          <a:prstGeom prst="rect">
            <a:avLst/>
          </a:prstGeom>
        </p:spPr>
      </p:pic>
      <p:pic>
        <p:nvPicPr>
          <p:cNvPr id="3" name="Image 2"/>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2432918" y="1434874"/>
            <a:ext cx="7311649" cy="4113343"/>
          </a:xfrm>
          <a:prstGeom prst="rect">
            <a:avLst/>
          </a:prstGeom>
        </p:spPr>
      </p:pic>
      <p:sp>
        <p:nvSpPr>
          <p:cNvPr id="5" name="Rectangle 4"/>
          <p:cNvSpPr/>
          <p:nvPr/>
        </p:nvSpPr>
        <p:spPr>
          <a:xfrm>
            <a:off x="2991127" y="3827250"/>
            <a:ext cx="6096000" cy="2585323"/>
          </a:xfrm>
          <a:prstGeom prst="rect">
            <a:avLst/>
          </a:prstGeom>
        </p:spPr>
        <p:txBody>
          <a:bodyPr>
            <a:spAutoFit/>
          </a:bodyPr>
          <a:lstStyle/>
          <a:p>
            <a:r>
              <a:rPr lang="fr-FR" sz="5400" b="1" dirty="0">
                <a:ln>
                  <a:solidFill>
                    <a:srgbClr val="FF0000"/>
                  </a:solidFill>
                </a:ln>
                <a:solidFill>
                  <a:schemeClr val="bg1"/>
                </a:solidFill>
                <a:latin typeface="Brush Script MT" panose="03060802040406070304" pitchFamily="66" charset="0"/>
              </a:rPr>
              <a:t>Dans toute sa splendeur</a:t>
            </a:r>
          </a:p>
          <a:p>
            <a:r>
              <a:rPr lang="fr-FR" sz="5400" b="1" dirty="0">
                <a:ln>
                  <a:solidFill>
                    <a:srgbClr val="FF0000"/>
                  </a:solidFill>
                </a:ln>
                <a:solidFill>
                  <a:schemeClr val="bg1"/>
                </a:solidFill>
                <a:latin typeface="Brush Script MT" panose="03060802040406070304" pitchFamily="66" charset="0"/>
              </a:rPr>
              <a:t> </a:t>
            </a:r>
            <a:r>
              <a:rPr lang="fr-FR" sz="5400" b="1" dirty="0" smtClean="0">
                <a:ln>
                  <a:solidFill>
                    <a:srgbClr val="FF0000"/>
                  </a:solidFill>
                </a:ln>
                <a:solidFill>
                  <a:schemeClr val="bg1"/>
                </a:solidFill>
                <a:latin typeface="Brush Script MT" panose="03060802040406070304" pitchFamily="66" charset="0"/>
              </a:rPr>
              <a:t>  pauvre </a:t>
            </a:r>
            <a:r>
              <a:rPr lang="fr-FR" sz="5400" b="1" dirty="0">
                <a:ln>
                  <a:solidFill>
                    <a:srgbClr val="FF0000"/>
                  </a:solidFill>
                </a:ln>
                <a:solidFill>
                  <a:schemeClr val="bg1"/>
                </a:solidFill>
                <a:latin typeface="Brush Script MT" panose="03060802040406070304" pitchFamily="66" charset="0"/>
              </a:rPr>
              <a:t>garçon </a:t>
            </a:r>
            <a:r>
              <a:rPr lang="fr-FR" sz="5400" b="1" dirty="0" smtClean="0">
                <a:ln>
                  <a:solidFill>
                    <a:srgbClr val="FF0000"/>
                  </a:solidFill>
                </a:ln>
                <a:solidFill>
                  <a:schemeClr val="bg1"/>
                </a:solidFill>
                <a:latin typeface="Brush Script MT" panose="03060802040406070304" pitchFamily="66" charset="0"/>
              </a:rPr>
              <a:t>N° </a:t>
            </a:r>
            <a:r>
              <a:rPr lang="fr-FR" sz="5400" b="1" dirty="0" smtClean="0">
                <a:ln>
                  <a:solidFill>
                    <a:srgbClr val="FF0000"/>
                  </a:solidFill>
                </a:ln>
                <a:solidFill>
                  <a:schemeClr val="bg1"/>
                </a:solidFill>
                <a:latin typeface="Brush Script MT" panose="03060802040406070304" pitchFamily="66" charset="0"/>
              </a:rPr>
              <a:t>32</a:t>
            </a:r>
            <a:endParaRPr lang="fr-FR" sz="5400" b="1" dirty="0" smtClean="0">
              <a:ln>
                <a:solidFill>
                  <a:srgbClr val="FF0000"/>
                </a:solidFill>
              </a:ln>
              <a:solidFill>
                <a:schemeClr val="bg1"/>
              </a:solidFill>
              <a:latin typeface="Brush Script MT" panose="03060802040406070304" pitchFamily="66" charset="0"/>
            </a:endParaRPr>
          </a:p>
          <a:p>
            <a:endParaRPr lang="fr-FR" sz="5400" b="1" dirty="0">
              <a:ln>
                <a:solidFill>
                  <a:srgbClr val="FF0000"/>
                </a:solidFill>
              </a:ln>
              <a:solidFill>
                <a:schemeClr val="bg1"/>
              </a:solidFill>
              <a:latin typeface="Brush Script MT" panose="03060802040406070304" pitchFamily="66" charset="0"/>
            </a:endParaRPr>
          </a:p>
        </p:txBody>
      </p:sp>
      <p:sp>
        <p:nvSpPr>
          <p:cNvPr id="7" name="Rectangle 6"/>
          <p:cNvSpPr/>
          <p:nvPr/>
        </p:nvSpPr>
        <p:spPr>
          <a:xfrm>
            <a:off x="1425997" y="147935"/>
            <a:ext cx="9601282" cy="769441"/>
          </a:xfrm>
          <a:prstGeom prst="rect">
            <a:avLst/>
          </a:prstGeom>
          <a:noFill/>
        </p:spPr>
        <p:txBody>
          <a:bodyPr wrap="none" lIns="91440" tIns="45720" rIns="91440" bIns="45720">
            <a:spAutoFit/>
          </a:bodyPr>
          <a:lstStyle/>
          <a:p>
            <a:pPr algn="ctr"/>
            <a:r>
              <a:rPr lang="fr-FR" sz="4400" b="1" spc="50" dirty="0" smtClean="0">
                <a:ln w="0">
                  <a:solidFill>
                    <a:srgbClr val="FF0000"/>
                  </a:solidFill>
                </a:ln>
                <a:solidFill>
                  <a:schemeClr val="bg2"/>
                </a:solidFill>
                <a:effectLst>
                  <a:innerShdw blurRad="63500" dist="50800" dir="13500000">
                    <a:srgbClr val="000000">
                      <a:alpha val="50000"/>
                    </a:srgbClr>
                  </a:innerShdw>
                </a:effectLst>
                <a:latin typeface="Brush Script MT" panose="03060802040406070304" pitchFamily="66" charset="0"/>
              </a:rPr>
              <a:t>Je compose pour vous avec ma douce et fidèle amie</a:t>
            </a:r>
            <a:endParaRPr lang="fr-FR" sz="4400" b="1" cap="none" spc="50" dirty="0">
              <a:ln w="0">
                <a:solidFill>
                  <a:srgbClr val="FF0000"/>
                </a:solidFill>
              </a:ln>
              <a:solidFill>
                <a:schemeClr val="bg2"/>
              </a:solidFill>
              <a:effectLst>
                <a:innerShdw blurRad="63500" dist="50800" dir="13500000">
                  <a:srgbClr val="000000">
                    <a:alpha val="50000"/>
                  </a:srgbClr>
                </a:innerShdw>
              </a:effectLst>
              <a:latin typeface="Brush Script MT" panose="03060802040406070304" pitchFamily="66" charset="0"/>
            </a:endParaRPr>
          </a:p>
        </p:txBody>
      </p:sp>
    </p:spTree>
    <p:extLst>
      <p:ext uri="{BB962C8B-B14F-4D97-AF65-F5344CB8AC3E}">
        <p14:creationId xmlns:p14="http://schemas.microsoft.com/office/powerpoint/2010/main" val="2861278189"/>
      </p:ext>
    </p:extLst>
  </p:cSld>
  <p:clrMapOvr>
    <a:masterClrMapping/>
  </p:clrMapOvr>
  <mc:AlternateContent xmlns:mc="http://schemas.openxmlformats.org/markup-compatibility/2006">
    <mc:Choice xmlns:p14="http://schemas.microsoft.com/office/powerpoint/2010/main" Requires="p14">
      <p:transition spd="slow" p14:dur="4750" advTm="7000">
        <p:circle/>
        <p:sndAc>
          <p:stSnd loop="1">
            <p:snd r:embed="rId2" name="- Serge_Gainsbourg_-_Vieille_Canaille.wav"/>
          </p:stSnd>
        </p:sndAc>
      </p:transition>
    </mc:Choice>
    <mc:Fallback>
      <p:transition spd="slow" advTm="7000">
        <p:circle/>
        <p:sndAc>
          <p:stSnd loop="1">
            <p:snd r:embed="rId2" name="- Serge_Gainsbourg_-_Vieille_Canaill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5">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5">
                                            <p:txEl>
                                              <p:pRg st="1" end="1"/>
                                            </p:txEl>
                                          </p:spTgt>
                                        </p:tgtEl>
                                        <p:attrNameLst>
                                          <p:attrName>ppt_w</p:attrName>
                                        </p:attrNameLst>
                                      </p:cBhvr>
                                    </p:anim>
                                    <p:anim by="(#ppt_w*0.50)" calcmode="lin" valueType="num">
                                      <p:cBhvr>
                                        <p:cTn id="16" dur="500" decel="50000" autoRev="1" fill="hold">
                                          <p:stCondLst>
                                            <p:cond delay="0"/>
                                          </p:stCondLst>
                                        </p:cTn>
                                        <p:tgtEl>
                                          <p:spTgt spid="5">
                                            <p:txEl>
                                              <p:pRg st="1" end="1"/>
                                            </p:txEl>
                                          </p:spTgt>
                                        </p:tgtEl>
                                        <p:attrNameLst>
                                          <p:attrName>ppt_x</p:attrName>
                                        </p:attrNameLst>
                                      </p:cBhvr>
                                    </p:anim>
                                    <p:anim from="(-#ppt_h/2)" to="(#ppt_y)" calcmode="lin" valueType="num">
                                      <p:cBhvr>
                                        <p:cTn id="17" dur="1000" fill="hold">
                                          <p:stCondLst>
                                            <p:cond delay="0"/>
                                          </p:stCondLst>
                                        </p:cTn>
                                        <p:tgtEl>
                                          <p:spTgt spid="5">
                                            <p:txEl>
                                              <p:pRg st="1" end="1"/>
                                            </p:txEl>
                                          </p:spTgt>
                                        </p:tgtEl>
                                        <p:attrNameLst>
                                          <p:attrName>ppt_y</p:attrName>
                                        </p:attrNameLst>
                                      </p:cBhvr>
                                    </p:anim>
                                    <p:animRot by="21600000">
                                      <p:cBhvr>
                                        <p:cTn id="18" dur="1000" fill="hold">
                                          <p:stCondLst>
                                            <p:cond delay="0"/>
                                          </p:stCondLst>
                                        </p:cTn>
                                        <p:tgtEl>
                                          <p:spTgt spid="5">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45" presetClass="entr" presetSubtype="0" fill="hold" nodeType="click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2000"/>
                                        <p:tgtEl>
                                          <p:spTgt spid="13"/>
                                        </p:tgtEl>
                                      </p:cBhvr>
                                    </p:animEffect>
                                    <p:anim calcmode="lin" valueType="num">
                                      <p:cBhvr>
                                        <p:cTn id="24" dur="2000" fill="hold"/>
                                        <p:tgtEl>
                                          <p:spTgt spid="13"/>
                                        </p:tgtEl>
                                        <p:attrNameLst>
                                          <p:attrName>ppt_w</p:attrName>
                                        </p:attrNameLst>
                                      </p:cBhvr>
                                      <p:tavLst>
                                        <p:tav tm="0" fmla="#ppt_w*sin(2.5*pi*$)">
                                          <p:val>
                                            <p:fltVal val="0"/>
                                          </p:val>
                                        </p:tav>
                                        <p:tav tm="100000">
                                          <p:val>
                                            <p:fltVal val="1"/>
                                          </p:val>
                                        </p:tav>
                                      </p:tavLst>
                                    </p:anim>
                                    <p:anim calcmode="lin" valueType="num">
                                      <p:cBhvr>
                                        <p:cTn id="2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11">
                                            <p:txEl>
                                              <p:pRg st="0" end="0"/>
                                            </p:txEl>
                                          </p:spTgt>
                                        </p:tgtEl>
                                        <p:attrNameLst>
                                          <p:attrName>style.visibility</p:attrName>
                                        </p:attrNameLst>
                                      </p:cBhvr>
                                      <p:to>
                                        <p:strVal val="visible"/>
                                      </p:to>
                                    </p:set>
                                    <p:anim by="(-#ppt_w*2)" calcmode="lin" valueType="num">
                                      <p:cBhvr rctx="PPT">
                                        <p:cTn id="30" dur="500" autoRev="1" fill="hold">
                                          <p:stCondLst>
                                            <p:cond delay="0"/>
                                          </p:stCondLst>
                                        </p:cTn>
                                        <p:tgtEl>
                                          <p:spTgt spid="11">
                                            <p:txEl>
                                              <p:pRg st="0" end="0"/>
                                            </p:txEl>
                                          </p:spTgt>
                                        </p:tgtEl>
                                        <p:attrNameLst>
                                          <p:attrName>ppt_w</p:attrName>
                                        </p:attrNameLst>
                                      </p:cBhvr>
                                    </p:anim>
                                    <p:anim by="(#ppt_w*0.50)" calcmode="lin" valueType="num">
                                      <p:cBhvr>
                                        <p:cTn id="31" dur="500" decel="50000" autoRev="1" fill="hold">
                                          <p:stCondLst>
                                            <p:cond delay="0"/>
                                          </p:stCondLst>
                                        </p:cTn>
                                        <p:tgtEl>
                                          <p:spTgt spid="11">
                                            <p:txEl>
                                              <p:pRg st="0" end="0"/>
                                            </p:txEl>
                                          </p:spTgt>
                                        </p:tgtEl>
                                        <p:attrNameLst>
                                          <p:attrName>ppt_x</p:attrName>
                                        </p:attrNameLst>
                                      </p:cBhvr>
                                    </p:anim>
                                    <p:anim from="(-#ppt_h/2)" to="(#ppt_y)" calcmode="lin" valueType="num">
                                      <p:cBhvr>
                                        <p:cTn id="32" dur="1000" fill="hold">
                                          <p:stCondLst>
                                            <p:cond delay="0"/>
                                          </p:stCondLst>
                                        </p:cTn>
                                        <p:tgtEl>
                                          <p:spTgt spid="11">
                                            <p:txEl>
                                              <p:pRg st="0" end="0"/>
                                            </p:txEl>
                                          </p:spTgt>
                                        </p:tgtEl>
                                        <p:attrNameLst>
                                          <p:attrName>ppt_y</p:attrName>
                                        </p:attrNameLst>
                                      </p:cBhvr>
                                    </p:anim>
                                    <p:animRot by="21600000">
                                      <p:cBhvr>
                                        <p:cTn id="33" dur="1000" fill="hold">
                                          <p:stCondLst>
                                            <p:cond delay="0"/>
                                          </p:stCondLst>
                                        </p:cTn>
                                        <p:tgtEl>
                                          <p:spTgt spid="11">
                                            <p:txEl>
                                              <p:pRg st="0" end="0"/>
                                            </p:txEl>
                                          </p:spTgt>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nodeType="clickEffect">
                                  <p:stCondLst>
                                    <p:cond delay="0"/>
                                  </p:stCondLst>
                                  <p:iterate type="lt">
                                    <p:tmPct val="10000"/>
                                  </p:iterate>
                                  <p:childTnLst>
                                    <p:set>
                                      <p:cBhvr>
                                        <p:cTn id="37" dur="1" fill="hold">
                                          <p:stCondLst>
                                            <p:cond delay="0"/>
                                          </p:stCondLst>
                                        </p:cTn>
                                        <p:tgtEl>
                                          <p:spTgt spid="7">
                                            <p:txEl>
                                              <p:pRg st="0" end="0"/>
                                            </p:txEl>
                                          </p:spTgt>
                                        </p:tgtEl>
                                        <p:attrNameLst>
                                          <p:attrName>style.visibility</p:attrName>
                                        </p:attrNameLst>
                                      </p:cBhvr>
                                      <p:to>
                                        <p:strVal val="visible"/>
                                      </p:to>
                                    </p:set>
                                    <p:anim by="(-#ppt_w*2)" calcmode="lin" valueType="num">
                                      <p:cBhvr rctx="PPT">
                                        <p:cTn id="38" dur="500" autoRev="1" fill="hold">
                                          <p:stCondLst>
                                            <p:cond delay="0"/>
                                          </p:stCondLst>
                                        </p:cTn>
                                        <p:tgtEl>
                                          <p:spTgt spid="7">
                                            <p:txEl>
                                              <p:pRg st="0" end="0"/>
                                            </p:txEl>
                                          </p:spTgt>
                                        </p:tgtEl>
                                        <p:attrNameLst>
                                          <p:attrName>ppt_w</p:attrName>
                                        </p:attrNameLst>
                                      </p:cBhvr>
                                    </p:anim>
                                    <p:anim by="(#ppt_w*0.50)" calcmode="lin" valueType="num">
                                      <p:cBhvr>
                                        <p:cTn id="39" dur="500" decel="50000" autoRev="1" fill="hold">
                                          <p:stCondLst>
                                            <p:cond delay="0"/>
                                          </p:stCondLst>
                                        </p:cTn>
                                        <p:tgtEl>
                                          <p:spTgt spid="7">
                                            <p:txEl>
                                              <p:pRg st="0" end="0"/>
                                            </p:txEl>
                                          </p:spTgt>
                                        </p:tgtEl>
                                        <p:attrNameLst>
                                          <p:attrName>ppt_x</p:attrName>
                                        </p:attrNameLst>
                                      </p:cBhvr>
                                    </p:anim>
                                    <p:anim from="(-#ppt_h/2)" to="(#ppt_y)" calcmode="lin" valueType="num">
                                      <p:cBhvr>
                                        <p:cTn id="40" dur="1000" fill="hold">
                                          <p:stCondLst>
                                            <p:cond delay="0"/>
                                          </p:stCondLst>
                                        </p:cTn>
                                        <p:tgtEl>
                                          <p:spTgt spid="7">
                                            <p:txEl>
                                              <p:pRg st="0" end="0"/>
                                            </p:txEl>
                                          </p:spTgt>
                                        </p:tgtEl>
                                        <p:attrNameLst>
                                          <p:attrName>ppt_y</p:attrName>
                                        </p:attrNameLst>
                                      </p:cBhvr>
                                    </p:anim>
                                    <p:animRot by="21600000">
                                      <p:cBhvr>
                                        <p:cTn id="41"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33600" y="1277257"/>
            <a:ext cx="7910287" cy="4318325"/>
          </a:xfrm>
          <a:prstGeom prst="rect">
            <a:avLst/>
          </a:prstGeom>
          <a:noFill/>
          <a:ln w="381000">
            <a:gradFill flip="none" rotWithShape="1">
              <a:gsLst>
                <a:gs pos="0">
                  <a:schemeClr val="accent4">
                    <a:lumMod val="67000"/>
                  </a:schemeClr>
                </a:gs>
                <a:gs pos="100000">
                  <a:schemeClr val="accent6">
                    <a:lumMod val="75000"/>
                  </a:schemeClr>
                </a:gs>
                <a:gs pos="88000">
                  <a:schemeClr val="accent4">
                    <a:lumMod val="60000"/>
                    <a:lumOff val="4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1451429" y="609600"/>
            <a:ext cx="9231086" cy="5660571"/>
          </a:xfrm>
          <a:prstGeom prst="rect">
            <a:avLst/>
          </a:prstGeom>
          <a:noFill/>
          <a:ln w="762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45373" y="217714"/>
            <a:ext cx="847417" cy="6455421"/>
          </a:xfrm>
          <a:prstGeom prst="rect">
            <a:avLst/>
          </a:prstGeom>
          <a:blipFill>
            <a:blip r:embed="rId3"/>
            <a:tile tx="0" ty="0" sx="100000" sy="100000" flip="none" algn="tl"/>
          </a:blipFill>
          <a:ln>
            <a:noFill/>
          </a:ln>
        </p:spPr>
      </p:pic>
      <p:pic>
        <p:nvPicPr>
          <p:cNvPr id="9" name="Image 8"/>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154" y="217714"/>
            <a:ext cx="847417" cy="6455421"/>
          </a:xfrm>
          <a:prstGeom prst="rect">
            <a:avLst/>
          </a:prstGeom>
          <a:ln>
            <a:noFill/>
          </a:ln>
        </p:spPr>
      </p:pic>
      <p:sp>
        <p:nvSpPr>
          <p:cNvPr id="10" name="Espace réservé de la date 9"/>
          <p:cNvSpPr>
            <a:spLocks noGrp="1"/>
          </p:cNvSpPr>
          <p:nvPr>
            <p:ph type="dt" sz="half" idx="10"/>
          </p:nvPr>
        </p:nvSpPr>
        <p:spPr>
          <a:xfrm>
            <a:off x="1088571" y="6308010"/>
            <a:ext cx="2743200" cy="365125"/>
          </a:xfrm>
        </p:spPr>
        <p:txBody>
          <a:bodyPr/>
          <a:lstStyle/>
          <a:p>
            <a:fld id="{AFDF397D-7A35-4615-9C46-A27700F8DE9B}" type="datetime1">
              <a:rPr lang="fr-FR" sz="1800" b="1" smtClean="0"/>
              <a:t>22/10/2018</a:t>
            </a:fld>
            <a:endParaRPr lang="fr-FR" sz="1800" b="1" dirty="0"/>
          </a:p>
        </p:txBody>
      </p:sp>
      <p:sp>
        <p:nvSpPr>
          <p:cNvPr id="11" name="Espace réservé du pied de page 10"/>
          <p:cNvSpPr>
            <a:spLocks noGrp="1"/>
          </p:cNvSpPr>
          <p:nvPr>
            <p:ph type="ftr" sz="quarter" idx="11"/>
          </p:nvPr>
        </p:nvSpPr>
        <p:spPr/>
        <p:txBody>
          <a:bodyPr/>
          <a:lstStyle/>
          <a:p>
            <a:r>
              <a:rPr lang="fr-FR" sz="1600" b="1" smtClean="0"/>
              <a:t>PPS Lande Octobre 2018</a:t>
            </a:r>
            <a:endParaRPr lang="fr-FR" sz="1600" b="1" dirty="0"/>
          </a:p>
        </p:txBody>
      </p:sp>
      <p:sp>
        <p:nvSpPr>
          <p:cNvPr id="12" name="Espace réservé du numéro de diapositive 11"/>
          <p:cNvSpPr>
            <a:spLocks noGrp="1"/>
          </p:cNvSpPr>
          <p:nvPr>
            <p:ph type="sldNum" sz="quarter" idx="12"/>
          </p:nvPr>
        </p:nvSpPr>
        <p:spPr>
          <a:xfrm>
            <a:off x="8360229" y="6326929"/>
            <a:ext cx="2743200" cy="365125"/>
          </a:xfrm>
        </p:spPr>
        <p:txBody>
          <a:bodyPr/>
          <a:lstStyle/>
          <a:p>
            <a:fld id="{7D662C7A-8B65-4DEB-975D-50197EE237AB}" type="slidenum">
              <a:rPr lang="fr-FR" sz="1800" b="1" smtClean="0"/>
              <a:t>2</a:t>
            </a:fld>
            <a:endParaRPr lang="fr-FR" sz="1800" b="1" dirty="0"/>
          </a:p>
        </p:txBody>
      </p:sp>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713281" y="2795977"/>
            <a:ext cx="2664183" cy="3560373"/>
          </a:xfrm>
          <a:prstGeom prst="rect">
            <a:avLst/>
          </a:prstGeom>
        </p:spPr>
      </p:pic>
      <p:pic>
        <p:nvPicPr>
          <p:cNvPr id="3" name="Image 2"/>
          <p:cNvPicPr>
            <a:picLocks noChangeAspect="1"/>
          </p:cNvPicPr>
          <p:nvPr/>
        </p:nvPicPr>
        <p:blipFill>
          <a:blip r:embed="rId5"/>
          <a:stretch>
            <a:fillRect/>
          </a:stretch>
        </p:blipFill>
        <p:spPr>
          <a:xfrm>
            <a:off x="3624943" y="1458686"/>
            <a:ext cx="4735285" cy="3962400"/>
          </a:xfrm>
          <a:prstGeom prst="rect">
            <a:avLst/>
          </a:prstGeom>
          <a:effectLst>
            <a:softEdge rad="127000"/>
          </a:effectLst>
        </p:spPr>
      </p:pic>
      <p:sp>
        <p:nvSpPr>
          <p:cNvPr id="2" name="Rectangle 1"/>
          <p:cNvSpPr/>
          <p:nvPr/>
        </p:nvSpPr>
        <p:spPr>
          <a:xfrm>
            <a:off x="3542190" y="1359625"/>
            <a:ext cx="4973093" cy="923330"/>
          </a:xfrm>
          <a:prstGeom prst="rect">
            <a:avLst/>
          </a:prstGeom>
        </p:spPr>
        <p:txBody>
          <a:bodyPr wrap="none">
            <a:spAutoFit/>
          </a:bodyPr>
          <a:lstStyle/>
          <a:p>
            <a:r>
              <a:rPr lang="fr-FR" sz="5400" b="1" dirty="0" err="1">
                <a:solidFill>
                  <a:srgbClr val="FF0000"/>
                </a:solidFill>
              </a:rPr>
              <a:t>Contr'Infos</a:t>
            </a:r>
            <a:r>
              <a:rPr lang="fr-FR" sz="5400" b="1" dirty="0">
                <a:solidFill>
                  <a:srgbClr val="FF0000"/>
                </a:solidFill>
              </a:rPr>
              <a:t> n°83 </a:t>
            </a:r>
          </a:p>
        </p:txBody>
      </p:sp>
      <p:sp>
        <p:nvSpPr>
          <p:cNvPr id="5" name="Rectangle 4"/>
          <p:cNvSpPr/>
          <p:nvPr/>
        </p:nvSpPr>
        <p:spPr>
          <a:xfrm>
            <a:off x="2652293" y="4554514"/>
            <a:ext cx="6978257" cy="923330"/>
          </a:xfrm>
          <a:prstGeom prst="rect">
            <a:avLst/>
          </a:prstGeom>
          <a:noFill/>
        </p:spPr>
        <p:txBody>
          <a:bodyPr wrap="none" lIns="91440" tIns="45720" rIns="91440" bIns="45720">
            <a:spAutoFit/>
          </a:bodyPr>
          <a:lstStyle/>
          <a:p>
            <a:pPr algn="ctr"/>
            <a:r>
              <a:rPr lang="fr-FR" sz="5400" b="1" dirty="0" smtClean="0">
                <a:ln w="0"/>
                <a:solidFill>
                  <a:srgbClr val="FF0000"/>
                </a:solidFill>
                <a:effectLst>
                  <a:outerShdw blurRad="38100" dist="19050" dir="2700000" algn="tl" rotWithShape="0">
                    <a:schemeClr val="dk1">
                      <a:alpha val="40000"/>
                    </a:schemeClr>
                  </a:outerShdw>
                </a:effectLst>
              </a:rPr>
              <a:t>Il faut que cela se sache</a:t>
            </a:r>
            <a:endParaRPr lang="fr-FR" sz="5400" b="1" cap="none" spc="0" dirty="0">
              <a:ln w="0"/>
              <a:solidFill>
                <a:srgbClr val="FF0000"/>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2911801129"/>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5">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5">
                                            <p:txEl>
                                              <p:pRg st="0" end="0"/>
                                            </p:txEl>
                                          </p:spTgt>
                                        </p:tgtEl>
                                        <p:attrNameLst>
                                          <p:attrName>ppt_w</p:attrName>
                                        </p:attrNameLst>
                                      </p:cBhvr>
                                    </p:anim>
                                    <p:anim by="(#ppt_w*0.50)" calcmode="lin" valueType="num">
                                      <p:cBhvr>
                                        <p:cTn id="16" dur="500" decel="50000" autoRev="1" fill="hold">
                                          <p:stCondLst>
                                            <p:cond delay="0"/>
                                          </p:stCondLst>
                                        </p:cTn>
                                        <p:tgtEl>
                                          <p:spTgt spid="5">
                                            <p:txEl>
                                              <p:pRg st="0" end="0"/>
                                            </p:txEl>
                                          </p:spTgt>
                                        </p:tgtEl>
                                        <p:attrNameLst>
                                          <p:attrName>ppt_x</p:attrName>
                                        </p:attrNameLst>
                                      </p:cBhvr>
                                    </p:anim>
                                    <p:anim from="(-#ppt_h/2)" to="(#ppt_y)" calcmode="lin" valueType="num">
                                      <p:cBhvr>
                                        <p:cTn id="17" dur="1000" fill="hold">
                                          <p:stCondLst>
                                            <p:cond delay="0"/>
                                          </p:stCondLst>
                                        </p:cTn>
                                        <p:tgtEl>
                                          <p:spTgt spid="5">
                                            <p:txEl>
                                              <p:pRg st="0" end="0"/>
                                            </p:txEl>
                                          </p:spTgt>
                                        </p:tgtEl>
                                        <p:attrNameLst>
                                          <p:attrName>ppt_y</p:attrName>
                                        </p:attrNameLst>
                                      </p:cBhvr>
                                    </p:anim>
                                    <p:animRot by="21600000">
                                      <p:cBhvr>
                                        <p:cTn id="18"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33600" y="1277257"/>
            <a:ext cx="7910287" cy="4354286"/>
          </a:xfrm>
          <a:prstGeom prst="rect">
            <a:avLst/>
          </a:prstGeom>
          <a:noFill/>
          <a:ln w="381000">
            <a:gradFill flip="none" rotWithShape="1">
              <a:gsLst>
                <a:gs pos="0">
                  <a:schemeClr val="accent4">
                    <a:lumMod val="67000"/>
                  </a:schemeClr>
                </a:gs>
                <a:gs pos="100000">
                  <a:schemeClr val="accent6">
                    <a:lumMod val="75000"/>
                  </a:schemeClr>
                </a:gs>
                <a:gs pos="88000">
                  <a:schemeClr val="accent4">
                    <a:lumMod val="60000"/>
                    <a:lumOff val="4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1451429" y="609600"/>
            <a:ext cx="9231086" cy="5660571"/>
          </a:xfrm>
          <a:prstGeom prst="rect">
            <a:avLst/>
          </a:prstGeom>
          <a:noFill/>
          <a:ln w="762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45373" y="217714"/>
            <a:ext cx="847417" cy="6455421"/>
          </a:xfrm>
          <a:prstGeom prst="rect">
            <a:avLst/>
          </a:prstGeom>
          <a:ln>
            <a:noFill/>
          </a:ln>
        </p:spPr>
      </p:pic>
      <p:pic>
        <p:nvPicPr>
          <p:cNvPr id="9" name="Image 8"/>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154" y="217714"/>
            <a:ext cx="847417" cy="6455421"/>
          </a:xfrm>
          <a:prstGeom prst="rect">
            <a:avLst/>
          </a:prstGeom>
          <a:ln>
            <a:noFill/>
          </a:ln>
        </p:spPr>
      </p:pic>
      <p:sp>
        <p:nvSpPr>
          <p:cNvPr id="10" name="Espace réservé de la date 9"/>
          <p:cNvSpPr>
            <a:spLocks noGrp="1"/>
          </p:cNvSpPr>
          <p:nvPr>
            <p:ph type="dt" sz="half" idx="10"/>
          </p:nvPr>
        </p:nvSpPr>
        <p:spPr>
          <a:xfrm>
            <a:off x="1088571" y="6308010"/>
            <a:ext cx="2743200" cy="365125"/>
          </a:xfrm>
        </p:spPr>
        <p:txBody>
          <a:bodyPr/>
          <a:lstStyle/>
          <a:p>
            <a:fld id="{C000EB7D-E250-412B-8A01-5E1E6A48CD20}" type="datetime1">
              <a:rPr lang="fr-FR" sz="1800" b="1" smtClean="0"/>
              <a:t>22/10/2018</a:t>
            </a:fld>
            <a:endParaRPr lang="fr-FR" sz="1800" b="1" dirty="0"/>
          </a:p>
        </p:txBody>
      </p:sp>
      <p:sp>
        <p:nvSpPr>
          <p:cNvPr id="11" name="Espace réservé du pied de page 10"/>
          <p:cNvSpPr>
            <a:spLocks noGrp="1"/>
          </p:cNvSpPr>
          <p:nvPr>
            <p:ph type="ftr" sz="quarter" idx="11"/>
          </p:nvPr>
        </p:nvSpPr>
        <p:spPr/>
        <p:txBody>
          <a:bodyPr/>
          <a:lstStyle/>
          <a:p>
            <a:r>
              <a:rPr lang="fr-FR" sz="1600" b="1" smtClean="0"/>
              <a:t>PPS Lande Octobre 2018</a:t>
            </a:r>
            <a:endParaRPr lang="fr-FR" sz="1600" b="1" dirty="0"/>
          </a:p>
        </p:txBody>
      </p:sp>
      <p:sp>
        <p:nvSpPr>
          <p:cNvPr id="12" name="Espace réservé du numéro de diapositive 11"/>
          <p:cNvSpPr>
            <a:spLocks noGrp="1"/>
          </p:cNvSpPr>
          <p:nvPr>
            <p:ph type="sldNum" sz="quarter" idx="12"/>
          </p:nvPr>
        </p:nvSpPr>
        <p:spPr>
          <a:xfrm>
            <a:off x="8360229" y="6326929"/>
            <a:ext cx="2743200" cy="365125"/>
          </a:xfrm>
        </p:spPr>
        <p:txBody>
          <a:bodyPr/>
          <a:lstStyle/>
          <a:p>
            <a:fld id="{7D662C7A-8B65-4DEB-975D-50197EE237AB}" type="slidenum">
              <a:rPr lang="fr-FR" sz="1800" b="1" smtClean="0"/>
              <a:t>3</a:t>
            </a:fld>
            <a:endParaRPr lang="fr-FR" sz="1800" b="1" dirty="0"/>
          </a:p>
        </p:txBody>
      </p:sp>
      <p:sp>
        <p:nvSpPr>
          <p:cNvPr id="2" name="Rectangle 1"/>
          <p:cNvSpPr/>
          <p:nvPr/>
        </p:nvSpPr>
        <p:spPr>
          <a:xfrm>
            <a:off x="2773680" y="1742779"/>
            <a:ext cx="6568440" cy="3416320"/>
          </a:xfrm>
          <a:prstGeom prst="rect">
            <a:avLst/>
          </a:prstGeom>
        </p:spPr>
        <p:txBody>
          <a:bodyPr wrap="square">
            <a:spAutoFit/>
          </a:bodyPr>
          <a:lstStyle/>
          <a:p>
            <a:r>
              <a:rPr lang="fr-FR" sz="3600" b="1" dirty="0">
                <a:solidFill>
                  <a:srgbClr val="FF0000"/>
                </a:solidFill>
              </a:rPr>
              <a:t> </a:t>
            </a:r>
            <a:r>
              <a:rPr lang="fr-FR" sz="3600" b="1" dirty="0" smtClean="0">
                <a:solidFill>
                  <a:srgbClr val="FF0000"/>
                </a:solidFill>
              </a:rPr>
              <a:t> </a:t>
            </a:r>
            <a:r>
              <a:rPr lang="fr-FR" sz="3600" b="1" dirty="0">
                <a:solidFill>
                  <a:srgbClr val="FF0000"/>
                </a:solidFill>
              </a:rPr>
              <a:t>Edito spécial 2ième tour présidentielle 2017</a:t>
            </a:r>
          </a:p>
          <a:p>
            <a:endParaRPr lang="fr-FR" sz="3600" b="1" dirty="0">
              <a:solidFill>
                <a:srgbClr val="FF0000"/>
              </a:solidFill>
            </a:endParaRPr>
          </a:p>
          <a:p>
            <a:r>
              <a:rPr lang="fr-FR" sz="3600" b="1" dirty="0" smtClean="0">
                <a:solidFill>
                  <a:srgbClr val="FF0000"/>
                </a:solidFill>
              </a:rPr>
              <a:t>  Vastes </a:t>
            </a:r>
            <a:r>
              <a:rPr lang="fr-FR" sz="3600" b="1" dirty="0">
                <a:solidFill>
                  <a:srgbClr val="FF0000"/>
                </a:solidFill>
              </a:rPr>
              <a:t>fraudes multiples au </a:t>
            </a:r>
            <a:r>
              <a:rPr lang="fr-FR" sz="3600" b="1" dirty="0" smtClean="0">
                <a:solidFill>
                  <a:srgbClr val="FF0000"/>
                </a:solidFill>
              </a:rPr>
              <a:t>1ier </a:t>
            </a:r>
            <a:r>
              <a:rPr lang="fr-FR" sz="3600" b="1" dirty="0">
                <a:solidFill>
                  <a:srgbClr val="FF0000"/>
                </a:solidFill>
              </a:rPr>
              <a:t>tour :</a:t>
            </a:r>
          </a:p>
          <a:p>
            <a:r>
              <a:rPr lang="fr-FR" sz="3600" b="1" dirty="0" smtClean="0">
                <a:solidFill>
                  <a:srgbClr val="FF0000"/>
                </a:solidFill>
              </a:rPr>
              <a:t>  </a:t>
            </a:r>
            <a:r>
              <a:rPr lang="fr-FR" sz="3600" b="1" dirty="0">
                <a:solidFill>
                  <a:srgbClr val="FF0000"/>
                </a:solidFill>
              </a:rPr>
              <a:t>IL DEVRAIT ETRE ANNULE !</a:t>
            </a:r>
          </a:p>
        </p:txBody>
      </p:sp>
    </p:spTree>
    <p:extLst>
      <p:ext uri="{BB962C8B-B14F-4D97-AF65-F5344CB8AC3E}">
        <p14:creationId xmlns:p14="http://schemas.microsoft.com/office/powerpoint/2010/main" val="3477531340"/>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2" end="2"/>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2" end="2"/>
                                            </p:txEl>
                                          </p:spTgt>
                                        </p:tgtEl>
                                        <p:attrNameLst>
                                          <p:attrName>ppt_w</p:attrName>
                                        </p:attrNameLst>
                                      </p:cBhvr>
                                    </p:anim>
                                    <p:anim by="(#ppt_w*0.50)" calcmode="lin" valueType="num">
                                      <p:cBhvr>
                                        <p:cTn id="16" dur="500" decel="50000" autoRev="1" fill="hold">
                                          <p:stCondLst>
                                            <p:cond delay="0"/>
                                          </p:stCondLst>
                                        </p:cTn>
                                        <p:tgtEl>
                                          <p:spTgt spid="2">
                                            <p:txEl>
                                              <p:pRg st="2" end="2"/>
                                            </p:txEl>
                                          </p:spTgt>
                                        </p:tgtEl>
                                        <p:attrNameLst>
                                          <p:attrName>ppt_x</p:attrName>
                                        </p:attrNameLst>
                                      </p:cBhvr>
                                    </p:anim>
                                    <p:anim from="(-#ppt_h/2)" to="(#ppt_y)" calcmode="lin" valueType="num">
                                      <p:cBhvr>
                                        <p:cTn id="17" dur="1000" fill="hold">
                                          <p:stCondLst>
                                            <p:cond delay="0"/>
                                          </p:stCondLst>
                                        </p:cTn>
                                        <p:tgtEl>
                                          <p:spTgt spid="2">
                                            <p:txEl>
                                              <p:pRg st="2" end="2"/>
                                            </p:txEl>
                                          </p:spTgt>
                                        </p:tgtEl>
                                        <p:attrNameLst>
                                          <p:attrName>ppt_y</p:attrName>
                                        </p:attrNameLst>
                                      </p:cBhvr>
                                    </p:anim>
                                    <p:animRot by="21600000">
                                      <p:cBhvr>
                                        <p:cTn id="18" dur="1000" fill="hold">
                                          <p:stCondLst>
                                            <p:cond delay="0"/>
                                          </p:stCondLst>
                                        </p:cTn>
                                        <p:tgtEl>
                                          <p:spTgt spid="2">
                                            <p:txEl>
                                              <p:pRg st="2" end="2"/>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3" end="3"/>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3" end="3"/>
                                            </p:txEl>
                                          </p:spTgt>
                                        </p:tgtEl>
                                        <p:attrNameLst>
                                          <p:attrName>ppt_w</p:attrName>
                                        </p:attrNameLst>
                                      </p:cBhvr>
                                    </p:anim>
                                    <p:anim by="(#ppt_w*0.50)" calcmode="lin" valueType="num">
                                      <p:cBhvr>
                                        <p:cTn id="24" dur="500" decel="50000" autoRev="1" fill="hold">
                                          <p:stCondLst>
                                            <p:cond delay="0"/>
                                          </p:stCondLst>
                                        </p:cTn>
                                        <p:tgtEl>
                                          <p:spTgt spid="2">
                                            <p:txEl>
                                              <p:pRg st="3" end="3"/>
                                            </p:txEl>
                                          </p:spTgt>
                                        </p:tgtEl>
                                        <p:attrNameLst>
                                          <p:attrName>ppt_x</p:attrName>
                                        </p:attrNameLst>
                                      </p:cBhvr>
                                    </p:anim>
                                    <p:anim from="(-#ppt_h/2)" to="(#ppt_y)" calcmode="lin" valueType="num">
                                      <p:cBhvr>
                                        <p:cTn id="25" dur="1000" fill="hold">
                                          <p:stCondLst>
                                            <p:cond delay="0"/>
                                          </p:stCondLst>
                                        </p:cTn>
                                        <p:tgtEl>
                                          <p:spTgt spid="2">
                                            <p:txEl>
                                              <p:pRg st="3" end="3"/>
                                            </p:txEl>
                                          </p:spTgt>
                                        </p:tgtEl>
                                        <p:attrNameLst>
                                          <p:attrName>ppt_y</p:attrName>
                                        </p:attrNameLst>
                                      </p:cBhvr>
                                    </p:anim>
                                    <p:animRot by="21600000">
                                      <p:cBhvr>
                                        <p:cTn id="26" dur="1000" fill="hold">
                                          <p:stCondLst>
                                            <p:cond delay="0"/>
                                          </p:stCondLst>
                                        </p:cTn>
                                        <p:tgtEl>
                                          <p:spTgt spid="2">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33600" y="1277257"/>
            <a:ext cx="7910287" cy="4354286"/>
          </a:xfrm>
          <a:prstGeom prst="rect">
            <a:avLst/>
          </a:prstGeom>
          <a:noFill/>
          <a:ln w="381000">
            <a:gradFill flip="none" rotWithShape="1">
              <a:gsLst>
                <a:gs pos="0">
                  <a:schemeClr val="accent4">
                    <a:lumMod val="67000"/>
                  </a:schemeClr>
                </a:gs>
                <a:gs pos="100000">
                  <a:schemeClr val="accent6">
                    <a:lumMod val="75000"/>
                  </a:schemeClr>
                </a:gs>
                <a:gs pos="88000">
                  <a:schemeClr val="accent4">
                    <a:lumMod val="60000"/>
                    <a:lumOff val="4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1451429" y="609600"/>
            <a:ext cx="9231086" cy="5660571"/>
          </a:xfrm>
          <a:prstGeom prst="rect">
            <a:avLst/>
          </a:prstGeom>
          <a:noFill/>
          <a:ln w="762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45373" y="217714"/>
            <a:ext cx="847417" cy="6455421"/>
          </a:xfrm>
          <a:prstGeom prst="rect">
            <a:avLst/>
          </a:prstGeom>
          <a:ln>
            <a:noFill/>
          </a:ln>
        </p:spPr>
      </p:pic>
      <p:pic>
        <p:nvPicPr>
          <p:cNvPr id="9" name="Image 8"/>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154" y="217714"/>
            <a:ext cx="847417" cy="6455421"/>
          </a:xfrm>
          <a:prstGeom prst="rect">
            <a:avLst/>
          </a:prstGeom>
          <a:ln>
            <a:noFill/>
          </a:ln>
        </p:spPr>
      </p:pic>
      <p:sp>
        <p:nvSpPr>
          <p:cNvPr id="10" name="Espace réservé de la date 9"/>
          <p:cNvSpPr>
            <a:spLocks noGrp="1"/>
          </p:cNvSpPr>
          <p:nvPr>
            <p:ph type="dt" sz="half" idx="10"/>
          </p:nvPr>
        </p:nvSpPr>
        <p:spPr>
          <a:xfrm>
            <a:off x="1088571" y="6308010"/>
            <a:ext cx="2743200" cy="365125"/>
          </a:xfrm>
        </p:spPr>
        <p:txBody>
          <a:bodyPr/>
          <a:lstStyle/>
          <a:p>
            <a:fld id="{D489602E-900C-4451-A518-E9DBC1A34862}" type="datetime1">
              <a:rPr lang="fr-FR" sz="1800" b="1" smtClean="0"/>
              <a:t>22/10/2018</a:t>
            </a:fld>
            <a:endParaRPr lang="fr-FR" sz="1800" b="1" dirty="0"/>
          </a:p>
        </p:txBody>
      </p:sp>
      <p:sp>
        <p:nvSpPr>
          <p:cNvPr id="11" name="Espace réservé du pied de page 10"/>
          <p:cNvSpPr>
            <a:spLocks noGrp="1"/>
          </p:cNvSpPr>
          <p:nvPr>
            <p:ph type="ftr" sz="quarter" idx="11"/>
          </p:nvPr>
        </p:nvSpPr>
        <p:spPr/>
        <p:txBody>
          <a:bodyPr/>
          <a:lstStyle/>
          <a:p>
            <a:r>
              <a:rPr lang="fr-FR" sz="1600" b="1" smtClean="0"/>
              <a:t>PPS Lande Octobre 2018</a:t>
            </a:r>
            <a:endParaRPr lang="fr-FR" sz="1600" b="1" dirty="0"/>
          </a:p>
        </p:txBody>
      </p:sp>
      <p:sp>
        <p:nvSpPr>
          <p:cNvPr id="12" name="Espace réservé du numéro de diapositive 11"/>
          <p:cNvSpPr>
            <a:spLocks noGrp="1"/>
          </p:cNvSpPr>
          <p:nvPr>
            <p:ph type="sldNum" sz="quarter" idx="12"/>
          </p:nvPr>
        </p:nvSpPr>
        <p:spPr>
          <a:xfrm>
            <a:off x="8360229" y="6326929"/>
            <a:ext cx="2743200" cy="365125"/>
          </a:xfrm>
        </p:spPr>
        <p:txBody>
          <a:bodyPr/>
          <a:lstStyle/>
          <a:p>
            <a:fld id="{7D662C7A-8B65-4DEB-975D-50197EE237AB}" type="slidenum">
              <a:rPr lang="fr-FR" sz="1800" b="1" smtClean="0"/>
              <a:t>4</a:t>
            </a:fld>
            <a:endParaRPr lang="fr-FR" sz="1800" b="1" dirty="0"/>
          </a:p>
        </p:txBody>
      </p:sp>
      <p:sp>
        <p:nvSpPr>
          <p:cNvPr id="2" name="Rectangle 1"/>
          <p:cNvSpPr/>
          <p:nvPr/>
        </p:nvSpPr>
        <p:spPr>
          <a:xfrm>
            <a:off x="2371272" y="1407686"/>
            <a:ext cx="7391400" cy="4093428"/>
          </a:xfrm>
          <a:prstGeom prst="rect">
            <a:avLst/>
          </a:prstGeom>
        </p:spPr>
        <p:txBody>
          <a:bodyPr wrap="square">
            <a:spAutoFit/>
          </a:bodyPr>
          <a:lstStyle/>
          <a:p>
            <a:r>
              <a:rPr lang="fr-FR" sz="2000" b="1" dirty="0">
                <a:solidFill>
                  <a:srgbClr val="FF0000"/>
                </a:solidFill>
              </a:rPr>
              <a:t>MACRON AURAIT DÛ ÊTRE ELIMINE</a:t>
            </a:r>
          </a:p>
          <a:p>
            <a:r>
              <a:rPr lang="fr-FR" sz="2000" b="1" dirty="0" smtClean="0">
                <a:solidFill>
                  <a:srgbClr val="FF0000"/>
                </a:solidFill>
              </a:rPr>
              <a:t>  </a:t>
            </a:r>
            <a:r>
              <a:rPr lang="fr-FR" sz="2000" b="1" dirty="0">
                <a:solidFill>
                  <a:srgbClr val="FF0000"/>
                </a:solidFill>
              </a:rPr>
              <a:t>AU PREMIER TOUR</a:t>
            </a:r>
          </a:p>
          <a:p>
            <a:endParaRPr lang="fr-FR" sz="2000" b="1" dirty="0">
              <a:solidFill>
                <a:srgbClr val="FF0000"/>
              </a:solidFill>
            </a:endParaRPr>
          </a:p>
          <a:p>
            <a:r>
              <a:rPr lang="fr-FR" sz="2000" b="1" dirty="0">
                <a:solidFill>
                  <a:srgbClr val="FF0000"/>
                </a:solidFill>
              </a:rPr>
              <a:t>Mais le gouvernement a falsifié le résultat</a:t>
            </a:r>
          </a:p>
          <a:p>
            <a:r>
              <a:rPr lang="fr-FR" sz="2000" b="1" dirty="0" smtClean="0">
                <a:solidFill>
                  <a:srgbClr val="FF0000"/>
                </a:solidFill>
              </a:rPr>
              <a:t>  </a:t>
            </a:r>
            <a:endParaRPr lang="fr-FR" sz="2000" b="1" dirty="0">
              <a:solidFill>
                <a:srgbClr val="FF0000"/>
              </a:solidFill>
            </a:endParaRPr>
          </a:p>
          <a:p>
            <a:endParaRPr lang="fr-FR" sz="2000" b="1" dirty="0">
              <a:solidFill>
                <a:srgbClr val="FF0000"/>
              </a:solidFill>
            </a:endParaRPr>
          </a:p>
          <a:p>
            <a:r>
              <a:rPr lang="fr-FR" sz="2000" b="1" dirty="0">
                <a:solidFill>
                  <a:srgbClr val="FF0000"/>
                </a:solidFill>
              </a:rPr>
              <a:t>C’est l’évidence même que les élections ont été entièrement truquées. Et voilà comment on s’arrange au Conseil Constitutionnel, tenu par Laurent Fabius.</a:t>
            </a:r>
          </a:p>
          <a:p>
            <a:endParaRPr lang="fr-FR" sz="2000" b="1" dirty="0">
              <a:solidFill>
                <a:srgbClr val="FF0000"/>
              </a:solidFill>
            </a:endParaRPr>
          </a:p>
          <a:p>
            <a:r>
              <a:rPr lang="fr-FR" sz="2000" b="1" dirty="0" smtClean="0">
                <a:solidFill>
                  <a:srgbClr val="FF0000"/>
                </a:solidFill>
              </a:rPr>
              <a:t>  </a:t>
            </a:r>
            <a:r>
              <a:rPr lang="fr-FR" sz="2000" b="1" dirty="0">
                <a:solidFill>
                  <a:srgbClr val="FF0000"/>
                </a:solidFill>
              </a:rPr>
              <a:t>Voici l’article qui était paru sur </a:t>
            </a:r>
            <a:r>
              <a:rPr lang="fr-FR" sz="2000" b="1" dirty="0" err="1">
                <a:solidFill>
                  <a:srgbClr val="FF0000"/>
                </a:solidFill>
              </a:rPr>
              <a:t>Sputnik</a:t>
            </a:r>
            <a:r>
              <a:rPr lang="fr-FR" sz="2000" b="1" dirty="0">
                <a:solidFill>
                  <a:srgbClr val="FF0000"/>
                </a:solidFill>
              </a:rPr>
              <a:t>, à 21:55 le 23.04.2017 (mis à jour à 22:25) avant que les résultats ne changent par un coup de baguette magique !</a:t>
            </a:r>
          </a:p>
        </p:txBody>
      </p:sp>
    </p:spTree>
    <p:extLst>
      <p:ext uri="{BB962C8B-B14F-4D97-AF65-F5344CB8AC3E}">
        <p14:creationId xmlns:p14="http://schemas.microsoft.com/office/powerpoint/2010/main" val="369316904"/>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3" end="3"/>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3" end="3"/>
                                            </p:txEl>
                                          </p:spTgt>
                                        </p:tgtEl>
                                        <p:attrNameLst>
                                          <p:attrName>ppt_w</p:attrName>
                                        </p:attrNameLst>
                                      </p:cBhvr>
                                    </p:anim>
                                    <p:anim by="(#ppt_w*0.50)" calcmode="lin" valueType="num">
                                      <p:cBhvr>
                                        <p:cTn id="16" dur="500" decel="50000" autoRev="1" fill="hold">
                                          <p:stCondLst>
                                            <p:cond delay="0"/>
                                          </p:stCondLst>
                                        </p:cTn>
                                        <p:tgtEl>
                                          <p:spTgt spid="2">
                                            <p:txEl>
                                              <p:pRg st="3" end="3"/>
                                            </p:txEl>
                                          </p:spTgt>
                                        </p:tgtEl>
                                        <p:attrNameLst>
                                          <p:attrName>ppt_x</p:attrName>
                                        </p:attrNameLst>
                                      </p:cBhvr>
                                    </p:anim>
                                    <p:anim from="(-#ppt_h/2)" to="(#ppt_y)" calcmode="lin" valueType="num">
                                      <p:cBhvr>
                                        <p:cTn id="17" dur="1000" fill="hold">
                                          <p:stCondLst>
                                            <p:cond delay="0"/>
                                          </p:stCondLst>
                                        </p:cTn>
                                        <p:tgtEl>
                                          <p:spTgt spid="2">
                                            <p:txEl>
                                              <p:pRg st="3" end="3"/>
                                            </p:txEl>
                                          </p:spTgt>
                                        </p:tgtEl>
                                        <p:attrNameLst>
                                          <p:attrName>ppt_y</p:attrName>
                                        </p:attrNameLst>
                                      </p:cBhvr>
                                    </p:anim>
                                    <p:animRot by="21600000">
                                      <p:cBhvr>
                                        <p:cTn id="18" dur="1000" fill="hold">
                                          <p:stCondLst>
                                            <p:cond delay="0"/>
                                          </p:stCondLst>
                                        </p:cTn>
                                        <p:tgtEl>
                                          <p:spTgt spid="2">
                                            <p:txEl>
                                              <p:pRg st="3" end="3"/>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6" end="6"/>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6" end="6"/>
                                            </p:txEl>
                                          </p:spTgt>
                                        </p:tgtEl>
                                        <p:attrNameLst>
                                          <p:attrName>ppt_w</p:attrName>
                                        </p:attrNameLst>
                                      </p:cBhvr>
                                    </p:anim>
                                    <p:anim by="(#ppt_w*0.50)" calcmode="lin" valueType="num">
                                      <p:cBhvr>
                                        <p:cTn id="24" dur="500" decel="50000" autoRev="1" fill="hold">
                                          <p:stCondLst>
                                            <p:cond delay="0"/>
                                          </p:stCondLst>
                                        </p:cTn>
                                        <p:tgtEl>
                                          <p:spTgt spid="2">
                                            <p:txEl>
                                              <p:pRg st="6" end="6"/>
                                            </p:txEl>
                                          </p:spTgt>
                                        </p:tgtEl>
                                        <p:attrNameLst>
                                          <p:attrName>ppt_x</p:attrName>
                                        </p:attrNameLst>
                                      </p:cBhvr>
                                    </p:anim>
                                    <p:anim from="(-#ppt_h/2)" to="(#ppt_y)" calcmode="lin" valueType="num">
                                      <p:cBhvr>
                                        <p:cTn id="25" dur="1000" fill="hold">
                                          <p:stCondLst>
                                            <p:cond delay="0"/>
                                          </p:stCondLst>
                                        </p:cTn>
                                        <p:tgtEl>
                                          <p:spTgt spid="2">
                                            <p:txEl>
                                              <p:pRg st="6" end="6"/>
                                            </p:txEl>
                                          </p:spTgt>
                                        </p:tgtEl>
                                        <p:attrNameLst>
                                          <p:attrName>ppt_y</p:attrName>
                                        </p:attrNameLst>
                                      </p:cBhvr>
                                    </p:anim>
                                    <p:animRot by="21600000">
                                      <p:cBhvr>
                                        <p:cTn id="26" dur="1000" fill="hold">
                                          <p:stCondLst>
                                            <p:cond delay="0"/>
                                          </p:stCondLst>
                                        </p:cTn>
                                        <p:tgtEl>
                                          <p:spTgt spid="2">
                                            <p:txEl>
                                              <p:pRg st="6" end="6"/>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8" end="8"/>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8" end="8"/>
                                            </p:txEl>
                                          </p:spTgt>
                                        </p:tgtEl>
                                        <p:attrNameLst>
                                          <p:attrName>ppt_w</p:attrName>
                                        </p:attrNameLst>
                                      </p:cBhvr>
                                    </p:anim>
                                    <p:anim by="(#ppt_w*0.50)" calcmode="lin" valueType="num">
                                      <p:cBhvr>
                                        <p:cTn id="32" dur="500" decel="50000" autoRev="1" fill="hold">
                                          <p:stCondLst>
                                            <p:cond delay="0"/>
                                          </p:stCondLst>
                                        </p:cTn>
                                        <p:tgtEl>
                                          <p:spTgt spid="2">
                                            <p:txEl>
                                              <p:pRg st="8" end="8"/>
                                            </p:txEl>
                                          </p:spTgt>
                                        </p:tgtEl>
                                        <p:attrNameLst>
                                          <p:attrName>ppt_x</p:attrName>
                                        </p:attrNameLst>
                                      </p:cBhvr>
                                    </p:anim>
                                    <p:anim from="(-#ppt_h/2)" to="(#ppt_y)" calcmode="lin" valueType="num">
                                      <p:cBhvr>
                                        <p:cTn id="33" dur="1000" fill="hold">
                                          <p:stCondLst>
                                            <p:cond delay="0"/>
                                          </p:stCondLst>
                                        </p:cTn>
                                        <p:tgtEl>
                                          <p:spTgt spid="2">
                                            <p:txEl>
                                              <p:pRg st="8" end="8"/>
                                            </p:txEl>
                                          </p:spTgt>
                                        </p:tgtEl>
                                        <p:attrNameLst>
                                          <p:attrName>ppt_y</p:attrName>
                                        </p:attrNameLst>
                                      </p:cBhvr>
                                    </p:anim>
                                    <p:animRot by="21600000">
                                      <p:cBhvr>
                                        <p:cTn id="34" dur="1000" fill="hold">
                                          <p:stCondLst>
                                            <p:cond delay="0"/>
                                          </p:stCondLst>
                                        </p:cTn>
                                        <p:tgtEl>
                                          <p:spTgt spid="2">
                                            <p:txEl>
                                              <p:pRg st="8" end="8"/>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33600" y="1277257"/>
            <a:ext cx="7910287" cy="4354286"/>
          </a:xfrm>
          <a:prstGeom prst="rect">
            <a:avLst/>
          </a:prstGeom>
          <a:noFill/>
          <a:ln w="381000">
            <a:gradFill flip="none" rotWithShape="1">
              <a:gsLst>
                <a:gs pos="0">
                  <a:schemeClr val="accent4">
                    <a:lumMod val="67000"/>
                  </a:schemeClr>
                </a:gs>
                <a:gs pos="100000">
                  <a:schemeClr val="accent6">
                    <a:lumMod val="75000"/>
                  </a:schemeClr>
                </a:gs>
                <a:gs pos="88000">
                  <a:schemeClr val="accent4">
                    <a:lumMod val="60000"/>
                    <a:lumOff val="4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1451429" y="609600"/>
            <a:ext cx="9231086" cy="5660571"/>
          </a:xfrm>
          <a:prstGeom prst="rect">
            <a:avLst/>
          </a:prstGeom>
          <a:noFill/>
          <a:ln w="762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45373" y="217714"/>
            <a:ext cx="847417" cy="6455421"/>
          </a:xfrm>
          <a:prstGeom prst="rect">
            <a:avLst/>
          </a:prstGeom>
          <a:ln>
            <a:noFill/>
          </a:ln>
        </p:spPr>
      </p:pic>
      <p:pic>
        <p:nvPicPr>
          <p:cNvPr id="9" name="Image 8"/>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154" y="217714"/>
            <a:ext cx="847417" cy="6455421"/>
          </a:xfrm>
          <a:prstGeom prst="rect">
            <a:avLst/>
          </a:prstGeom>
          <a:ln>
            <a:noFill/>
          </a:ln>
        </p:spPr>
      </p:pic>
      <p:sp>
        <p:nvSpPr>
          <p:cNvPr id="10" name="Espace réservé de la date 9"/>
          <p:cNvSpPr>
            <a:spLocks noGrp="1"/>
          </p:cNvSpPr>
          <p:nvPr>
            <p:ph type="dt" sz="half" idx="10"/>
          </p:nvPr>
        </p:nvSpPr>
        <p:spPr>
          <a:xfrm>
            <a:off x="1088571" y="6308010"/>
            <a:ext cx="2743200" cy="365125"/>
          </a:xfrm>
        </p:spPr>
        <p:txBody>
          <a:bodyPr/>
          <a:lstStyle/>
          <a:p>
            <a:fld id="{A64A5FAE-17C2-4901-88E0-98D2546382A9}" type="datetime1">
              <a:rPr lang="fr-FR" sz="1800" b="1" smtClean="0"/>
              <a:t>22/10/2018</a:t>
            </a:fld>
            <a:endParaRPr lang="fr-FR" sz="1800" b="1" dirty="0"/>
          </a:p>
        </p:txBody>
      </p:sp>
      <p:sp>
        <p:nvSpPr>
          <p:cNvPr id="11" name="Espace réservé du pied de page 10"/>
          <p:cNvSpPr>
            <a:spLocks noGrp="1"/>
          </p:cNvSpPr>
          <p:nvPr>
            <p:ph type="ftr" sz="quarter" idx="11"/>
          </p:nvPr>
        </p:nvSpPr>
        <p:spPr/>
        <p:txBody>
          <a:bodyPr/>
          <a:lstStyle/>
          <a:p>
            <a:r>
              <a:rPr lang="fr-FR" sz="1600" b="1" smtClean="0"/>
              <a:t>PPS Lande Octobre 2018</a:t>
            </a:r>
            <a:endParaRPr lang="fr-FR" sz="1600" b="1" dirty="0"/>
          </a:p>
        </p:txBody>
      </p:sp>
      <p:sp>
        <p:nvSpPr>
          <p:cNvPr id="12" name="Espace réservé du numéro de diapositive 11"/>
          <p:cNvSpPr>
            <a:spLocks noGrp="1"/>
          </p:cNvSpPr>
          <p:nvPr>
            <p:ph type="sldNum" sz="quarter" idx="12"/>
          </p:nvPr>
        </p:nvSpPr>
        <p:spPr>
          <a:xfrm>
            <a:off x="8360229" y="6326929"/>
            <a:ext cx="2743200" cy="365125"/>
          </a:xfrm>
        </p:spPr>
        <p:txBody>
          <a:bodyPr/>
          <a:lstStyle/>
          <a:p>
            <a:fld id="{7D662C7A-8B65-4DEB-975D-50197EE237AB}" type="slidenum">
              <a:rPr lang="fr-FR" sz="1800" b="1" smtClean="0"/>
              <a:t>5</a:t>
            </a:fld>
            <a:endParaRPr lang="fr-FR" sz="1800" b="1" dirty="0"/>
          </a:p>
        </p:txBody>
      </p:sp>
      <p:sp>
        <p:nvSpPr>
          <p:cNvPr id="2" name="Rectangle 1"/>
          <p:cNvSpPr/>
          <p:nvPr/>
        </p:nvSpPr>
        <p:spPr>
          <a:xfrm>
            <a:off x="2460898" y="1700064"/>
            <a:ext cx="7498080" cy="3785652"/>
          </a:xfrm>
          <a:prstGeom prst="rect">
            <a:avLst/>
          </a:prstGeom>
        </p:spPr>
        <p:txBody>
          <a:bodyPr wrap="square">
            <a:spAutoFit/>
          </a:bodyPr>
          <a:lstStyle/>
          <a:p>
            <a:r>
              <a:rPr lang="fr-FR" sz="2000" b="1" dirty="0">
                <a:solidFill>
                  <a:srgbClr val="FF0000"/>
                </a:solidFill>
              </a:rPr>
              <a:t>À l’issue du décompte de 50 % des bulletins de vote, Marine Le Pen recueillait 24,10 % des suffrages exprimés, suivie d’Emmanuel Macron (22,44 %), indiquent les données internes du ministère français de l’Intérieur.</a:t>
            </a:r>
          </a:p>
          <a:p>
            <a:r>
              <a:rPr lang="fr-FR" sz="2000" b="1" dirty="0" smtClean="0">
                <a:solidFill>
                  <a:srgbClr val="FF0000"/>
                </a:solidFill>
              </a:rPr>
              <a:t>   </a:t>
            </a:r>
            <a:r>
              <a:rPr lang="fr-FR" sz="2000" b="1" dirty="0">
                <a:solidFill>
                  <a:srgbClr val="FF0000"/>
                </a:solidFill>
              </a:rPr>
              <a:t>François Fillon figure en troisième position avec 19,57 % des votes,</a:t>
            </a:r>
          </a:p>
          <a:p>
            <a:r>
              <a:rPr lang="fr-FR" sz="2000" b="1" dirty="0" smtClean="0">
                <a:solidFill>
                  <a:srgbClr val="FF0000"/>
                </a:solidFill>
              </a:rPr>
              <a:t>   </a:t>
            </a:r>
            <a:r>
              <a:rPr lang="fr-FR" sz="2000" b="1" dirty="0">
                <a:solidFill>
                  <a:srgbClr val="FF0000"/>
                </a:solidFill>
              </a:rPr>
              <a:t>Jean-Luc Mélenchon (18,28 </a:t>
            </a:r>
            <a:r>
              <a:rPr lang="fr-FR" sz="2000" b="1" dirty="0" smtClean="0">
                <a:solidFill>
                  <a:srgbClr val="FF0000"/>
                </a:solidFill>
              </a:rPr>
              <a:t>%).</a:t>
            </a:r>
            <a:endParaRPr lang="fr-FR" sz="2000" b="1" dirty="0">
              <a:solidFill>
                <a:srgbClr val="FF0000"/>
              </a:solidFill>
            </a:endParaRPr>
          </a:p>
          <a:p>
            <a:r>
              <a:rPr lang="fr-FR" sz="2000" b="1" dirty="0">
                <a:solidFill>
                  <a:srgbClr val="FF0000"/>
                </a:solidFill>
              </a:rPr>
              <a:t>Voici les résultats officiels fournis ensuite par le ministère de </a:t>
            </a:r>
            <a:r>
              <a:rPr lang="fr-FR" sz="2000" b="1" dirty="0" smtClean="0">
                <a:solidFill>
                  <a:srgbClr val="FF0000"/>
                </a:solidFill>
              </a:rPr>
              <a:t>l'Intérieur</a:t>
            </a:r>
            <a:endParaRPr lang="fr-FR" sz="2000" b="1" dirty="0">
              <a:solidFill>
                <a:srgbClr val="FF0000"/>
              </a:solidFill>
            </a:endParaRPr>
          </a:p>
          <a:p>
            <a:r>
              <a:rPr lang="fr-FR" sz="2000" b="1" dirty="0">
                <a:solidFill>
                  <a:srgbClr val="FF0000"/>
                </a:solidFill>
              </a:rPr>
              <a:t>Emmanuel Macron   En marche ! </a:t>
            </a:r>
            <a:r>
              <a:rPr lang="fr-FR" sz="2000" b="1" dirty="0" smtClean="0">
                <a:solidFill>
                  <a:srgbClr val="FF0000"/>
                </a:solidFill>
              </a:rPr>
              <a:t>24,01</a:t>
            </a:r>
            <a:endParaRPr lang="fr-FR" sz="2000" b="1" dirty="0">
              <a:solidFill>
                <a:srgbClr val="FF0000"/>
              </a:solidFill>
            </a:endParaRPr>
          </a:p>
          <a:p>
            <a:r>
              <a:rPr lang="fr-FR" sz="2000" b="1" dirty="0">
                <a:solidFill>
                  <a:srgbClr val="FF0000"/>
                </a:solidFill>
              </a:rPr>
              <a:t>Marine Le Pen  Front National  </a:t>
            </a:r>
            <a:r>
              <a:rPr lang="fr-FR" sz="2000" b="1" dirty="0" smtClean="0">
                <a:solidFill>
                  <a:srgbClr val="FF0000"/>
                </a:solidFill>
              </a:rPr>
              <a:t>21,3</a:t>
            </a:r>
            <a:endParaRPr lang="fr-FR" sz="2000" b="1" dirty="0">
              <a:solidFill>
                <a:srgbClr val="FF0000"/>
              </a:solidFill>
            </a:endParaRPr>
          </a:p>
          <a:p>
            <a:r>
              <a:rPr lang="fr-FR" sz="2000" b="1" dirty="0">
                <a:solidFill>
                  <a:srgbClr val="FF0000"/>
                </a:solidFill>
              </a:rPr>
              <a:t>François Fillon  Les Républicains  </a:t>
            </a:r>
            <a:r>
              <a:rPr lang="fr-FR" sz="2000" b="1" dirty="0" smtClean="0">
                <a:solidFill>
                  <a:srgbClr val="FF0000"/>
                </a:solidFill>
              </a:rPr>
              <a:t>20,01</a:t>
            </a:r>
            <a:endParaRPr lang="fr-FR" sz="2000" b="1" dirty="0">
              <a:solidFill>
                <a:srgbClr val="FF0000"/>
              </a:solidFill>
            </a:endParaRPr>
          </a:p>
          <a:p>
            <a:r>
              <a:rPr lang="fr-FR" sz="2000" b="1" dirty="0">
                <a:solidFill>
                  <a:srgbClr val="FF0000"/>
                </a:solidFill>
              </a:rPr>
              <a:t>Jean-Luc Mélenchon  France insoumise  19,58</a:t>
            </a:r>
          </a:p>
        </p:txBody>
      </p:sp>
    </p:spTree>
    <p:extLst>
      <p:ext uri="{BB962C8B-B14F-4D97-AF65-F5344CB8AC3E}">
        <p14:creationId xmlns:p14="http://schemas.microsoft.com/office/powerpoint/2010/main" val="85028297"/>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1" end="1"/>
                                            </p:txEl>
                                          </p:spTgt>
                                        </p:tgtEl>
                                        <p:attrNameLst>
                                          <p:attrName>ppt_w</p:attrName>
                                        </p:attrNameLst>
                                      </p:cBhvr>
                                    </p:anim>
                                    <p:anim by="(#ppt_w*0.50)" calcmode="lin" valueType="num">
                                      <p:cBhvr>
                                        <p:cTn id="16" dur="500" decel="50000" autoRev="1" fill="hold">
                                          <p:stCondLst>
                                            <p:cond delay="0"/>
                                          </p:stCondLst>
                                        </p:cTn>
                                        <p:tgtEl>
                                          <p:spTgt spid="2">
                                            <p:txEl>
                                              <p:pRg st="1" end="1"/>
                                            </p:txEl>
                                          </p:spTgt>
                                        </p:tgtEl>
                                        <p:attrNameLst>
                                          <p:attrName>ppt_x</p:attrName>
                                        </p:attrNameLst>
                                      </p:cBhvr>
                                    </p:anim>
                                    <p:anim from="(-#ppt_h/2)" to="(#ppt_y)" calcmode="lin" valueType="num">
                                      <p:cBhvr>
                                        <p:cTn id="17" dur="1000" fill="hold">
                                          <p:stCondLst>
                                            <p:cond delay="0"/>
                                          </p:stCondLst>
                                        </p:cTn>
                                        <p:tgtEl>
                                          <p:spTgt spid="2">
                                            <p:txEl>
                                              <p:pRg st="1" end="1"/>
                                            </p:txEl>
                                          </p:spTgt>
                                        </p:tgtEl>
                                        <p:attrNameLst>
                                          <p:attrName>ppt_y</p:attrName>
                                        </p:attrNameLst>
                                      </p:cBhvr>
                                    </p:anim>
                                    <p:animRot by="21600000">
                                      <p:cBhvr>
                                        <p:cTn id="18" dur="1000" fill="hold">
                                          <p:stCondLst>
                                            <p:cond delay="0"/>
                                          </p:stCondLst>
                                        </p:cTn>
                                        <p:tgtEl>
                                          <p:spTgt spid="2">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3" end="3"/>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3" end="3"/>
                                            </p:txEl>
                                          </p:spTgt>
                                        </p:tgtEl>
                                        <p:attrNameLst>
                                          <p:attrName>ppt_w</p:attrName>
                                        </p:attrNameLst>
                                      </p:cBhvr>
                                    </p:anim>
                                    <p:anim by="(#ppt_w*0.50)" calcmode="lin" valueType="num">
                                      <p:cBhvr>
                                        <p:cTn id="32" dur="500" decel="50000" autoRev="1" fill="hold">
                                          <p:stCondLst>
                                            <p:cond delay="0"/>
                                          </p:stCondLst>
                                        </p:cTn>
                                        <p:tgtEl>
                                          <p:spTgt spid="2">
                                            <p:txEl>
                                              <p:pRg st="3" end="3"/>
                                            </p:txEl>
                                          </p:spTgt>
                                        </p:tgtEl>
                                        <p:attrNameLst>
                                          <p:attrName>ppt_x</p:attrName>
                                        </p:attrNameLst>
                                      </p:cBhvr>
                                    </p:anim>
                                    <p:anim from="(-#ppt_h/2)" to="(#ppt_y)" calcmode="lin" valueType="num">
                                      <p:cBhvr>
                                        <p:cTn id="33" dur="1000" fill="hold">
                                          <p:stCondLst>
                                            <p:cond delay="0"/>
                                          </p:stCondLst>
                                        </p:cTn>
                                        <p:tgtEl>
                                          <p:spTgt spid="2">
                                            <p:txEl>
                                              <p:pRg st="3" end="3"/>
                                            </p:txEl>
                                          </p:spTgt>
                                        </p:tgtEl>
                                        <p:attrNameLst>
                                          <p:attrName>ppt_y</p:attrName>
                                        </p:attrNameLst>
                                      </p:cBhvr>
                                    </p:anim>
                                    <p:animRot by="21600000">
                                      <p:cBhvr>
                                        <p:cTn id="34" dur="1000" fill="hold">
                                          <p:stCondLst>
                                            <p:cond delay="0"/>
                                          </p:stCondLst>
                                        </p:cTn>
                                        <p:tgtEl>
                                          <p:spTgt spid="2">
                                            <p:txEl>
                                              <p:pRg st="3" end="3"/>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2">
                                            <p:txEl>
                                              <p:pRg st="4" end="4"/>
                                            </p:txEl>
                                          </p:spTgt>
                                        </p:tgtEl>
                                        <p:attrNameLst>
                                          <p:attrName>style.visibility</p:attrName>
                                        </p:attrNameLst>
                                      </p:cBhvr>
                                      <p:to>
                                        <p:strVal val="visible"/>
                                      </p:to>
                                    </p:set>
                                    <p:anim by="(-#ppt_w*2)" calcmode="lin" valueType="num">
                                      <p:cBhvr rctx="PPT">
                                        <p:cTn id="39" dur="500" autoRev="1" fill="hold">
                                          <p:stCondLst>
                                            <p:cond delay="0"/>
                                          </p:stCondLst>
                                        </p:cTn>
                                        <p:tgtEl>
                                          <p:spTgt spid="2">
                                            <p:txEl>
                                              <p:pRg st="4" end="4"/>
                                            </p:txEl>
                                          </p:spTgt>
                                        </p:tgtEl>
                                        <p:attrNameLst>
                                          <p:attrName>ppt_w</p:attrName>
                                        </p:attrNameLst>
                                      </p:cBhvr>
                                    </p:anim>
                                    <p:anim by="(#ppt_w*0.50)" calcmode="lin" valueType="num">
                                      <p:cBhvr>
                                        <p:cTn id="40" dur="500" decel="50000" autoRev="1" fill="hold">
                                          <p:stCondLst>
                                            <p:cond delay="0"/>
                                          </p:stCondLst>
                                        </p:cTn>
                                        <p:tgtEl>
                                          <p:spTgt spid="2">
                                            <p:txEl>
                                              <p:pRg st="4" end="4"/>
                                            </p:txEl>
                                          </p:spTgt>
                                        </p:tgtEl>
                                        <p:attrNameLst>
                                          <p:attrName>ppt_x</p:attrName>
                                        </p:attrNameLst>
                                      </p:cBhvr>
                                    </p:anim>
                                    <p:anim from="(-#ppt_h/2)" to="(#ppt_y)" calcmode="lin" valueType="num">
                                      <p:cBhvr>
                                        <p:cTn id="41" dur="1000" fill="hold">
                                          <p:stCondLst>
                                            <p:cond delay="0"/>
                                          </p:stCondLst>
                                        </p:cTn>
                                        <p:tgtEl>
                                          <p:spTgt spid="2">
                                            <p:txEl>
                                              <p:pRg st="4" end="4"/>
                                            </p:txEl>
                                          </p:spTgt>
                                        </p:tgtEl>
                                        <p:attrNameLst>
                                          <p:attrName>ppt_y</p:attrName>
                                        </p:attrNameLst>
                                      </p:cBhvr>
                                    </p:anim>
                                    <p:animRot by="21600000">
                                      <p:cBhvr>
                                        <p:cTn id="42" dur="1000" fill="hold">
                                          <p:stCondLst>
                                            <p:cond delay="0"/>
                                          </p:stCondLst>
                                        </p:cTn>
                                        <p:tgtEl>
                                          <p:spTgt spid="2">
                                            <p:txEl>
                                              <p:pRg st="4" end="4"/>
                                            </p:txEl>
                                          </p:spTgt>
                                        </p:tgtEl>
                                        <p:attrNameLst>
                                          <p:attrName>r</p:attrName>
                                        </p:attrNameLst>
                                      </p:cBhvr>
                                    </p:animRot>
                                  </p:childTnLst>
                                </p:cTn>
                              </p:par>
                            </p:childTnLst>
                          </p:cTn>
                        </p:par>
                      </p:childTnLst>
                    </p:cTn>
                  </p:par>
                  <p:par>
                    <p:cTn id="43" fill="hold">
                      <p:stCondLst>
                        <p:cond delay="indefinite"/>
                      </p:stCondLst>
                      <p:childTnLst>
                        <p:par>
                          <p:cTn id="44" fill="hold">
                            <p:stCondLst>
                              <p:cond delay="0"/>
                            </p:stCondLst>
                            <p:childTnLst>
                              <p:par>
                                <p:cTn id="45" presetID="56" presetClass="entr" presetSubtype="0" fill="hold" nodeType="clickEffect">
                                  <p:stCondLst>
                                    <p:cond delay="0"/>
                                  </p:stCondLst>
                                  <p:iterate type="lt">
                                    <p:tmPct val="10000"/>
                                  </p:iterate>
                                  <p:childTnLst>
                                    <p:set>
                                      <p:cBhvr>
                                        <p:cTn id="46" dur="1" fill="hold">
                                          <p:stCondLst>
                                            <p:cond delay="0"/>
                                          </p:stCondLst>
                                        </p:cTn>
                                        <p:tgtEl>
                                          <p:spTgt spid="2">
                                            <p:txEl>
                                              <p:pRg st="5" end="5"/>
                                            </p:txEl>
                                          </p:spTgt>
                                        </p:tgtEl>
                                        <p:attrNameLst>
                                          <p:attrName>style.visibility</p:attrName>
                                        </p:attrNameLst>
                                      </p:cBhvr>
                                      <p:to>
                                        <p:strVal val="visible"/>
                                      </p:to>
                                    </p:set>
                                    <p:anim by="(-#ppt_w*2)" calcmode="lin" valueType="num">
                                      <p:cBhvr rctx="PPT">
                                        <p:cTn id="47" dur="500" autoRev="1" fill="hold">
                                          <p:stCondLst>
                                            <p:cond delay="0"/>
                                          </p:stCondLst>
                                        </p:cTn>
                                        <p:tgtEl>
                                          <p:spTgt spid="2">
                                            <p:txEl>
                                              <p:pRg st="5" end="5"/>
                                            </p:txEl>
                                          </p:spTgt>
                                        </p:tgtEl>
                                        <p:attrNameLst>
                                          <p:attrName>ppt_w</p:attrName>
                                        </p:attrNameLst>
                                      </p:cBhvr>
                                    </p:anim>
                                    <p:anim by="(#ppt_w*0.50)" calcmode="lin" valueType="num">
                                      <p:cBhvr>
                                        <p:cTn id="48" dur="500" decel="50000" autoRev="1" fill="hold">
                                          <p:stCondLst>
                                            <p:cond delay="0"/>
                                          </p:stCondLst>
                                        </p:cTn>
                                        <p:tgtEl>
                                          <p:spTgt spid="2">
                                            <p:txEl>
                                              <p:pRg st="5" end="5"/>
                                            </p:txEl>
                                          </p:spTgt>
                                        </p:tgtEl>
                                        <p:attrNameLst>
                                          <p:attrName>ppt_x</p:attrName>
                                        </p:attrNameLst>
                                      </p:cBhvr>
                                    </p:anim>
                                    <p:anim from="(-#ppt_h/2)" to="(#ppt_y)" calcmode="lin" valueType="num">
                                      <p:cBhvr>
                                        <p:cTn id="49" dur="1000" fill="hold">
                                          <p:stCondLst>
                                            <p:cond delay="0"/>
                                          </p:stCondLst>
                                        </p:cTn>
                                        <p:tgtEl>
                                          <p:spTgt spid="2">
                                            <p:txEl>
                                              <p:pRg st="5" end="5"/>
                                            </p:txEl>
                                          </p:spTgt>
                                        </p:tgtEl>
                                        <p:attrNameLst>
                                          <p:attrName>ppt_y</p:attrName>
                                        </p:attrNameLst>
                                      </p:cBhvr>
                                    </p:anim>
                                    <p:animRot by="21600000">
                                      <p:cBhvr>
                                        <p:cTn id="50" dur="1000" fill="hold">
                                          <p:stCondLst>
                                            <p:cond delay="0"/>
                                          </p:stCondLst>
                                        </p:cTn>
                                        <p:tgtEl>
                                          <p:spTgt spid="2">
                                            <p:txEl>
                                              <p:pRg st="5" end="5"/>
                                            </p:txEl>
                                          </p:spTgt>
                                        </p:tgtEl>
                                        <p:attrNameLst>
                                          <p:attrName>r</p:attrName>
                                        </p:attrNameLst>
                                      </p:cBhvr>
                                    </p:animRot>
                                  </p:childTnLst>
                                </p:cTn>
                              </p:par>
                            </p:childTnLst>
                          </p:cTn>
                        </p:par>
                      </p:childTnLst>
                    </p:cTn>
                  </p:par>
                  <p:par>
                    <p:cTn id="51" fill="hold">
                      <p:stCondLst>
                        <p:cond delay="indefinite"/>
                      </p:stCondLst>
                      <p:childTnLst>
                        <p:par>
                          <p:cTn id="52" fill="hold">
                            <p:stCondLst>
                              <p:cond delay="0"/>
                            </p:stCondLst>
                            <p:childTnLst>
                              <p:par>
                                <p:cTn id="53" presetID="56" presetClass="entr" presetSubtype="0" fill="hold" nodeType="clickEffect">
                                  <p:stCondLst>
                                    <p:cond delay="0"/>
                                  </p:stCondLst>
                                  <p:iterate type="lt">
                                    <p:tmPct val="10000"/>
                                  </p:iterate>
                                  <p:childTnLst>
                                    <p:set>
                                      <p:cBhvr>
                                        <p:cTn id="54" dur="1" fill="hold">
                                          <p:stCondLst>
                                            <p:cond delay="0"/>
                                          </p:stCondLst>
                                        </p:cTn>
                                        <p:tgtEl>
                                          <p:spTgt spid="2">
                                            <p:txEl>
                                              <p:pRg st="6" end="6"/>
                                            </p:txEl>
                                          </p:spTgt>
                                        </p:tgtEl>
                                        <p:attrNameLst>
                                          <p:attrName>style.visibility</p:attrName>
                                        </p:attrNameLst>
                                      </p:cBhvr>
                                      <p:to>
                                        <p:strVal val="visible"/>
                                      </p:to>
                                    </p:set>
                                    <p:anim by="(-#ppt_w*2)" calcmode="lin" valueType="num">
                                      <p:cBhvr rctx="PPT">
                                        <p:cTn id="55" dur="500" autoRev="1" fill="hold">
                                          <p:stCondLst>
                                            <p:cond delay="0"/>
                                          </p:stCondLst>
                                        </p:cTn>
                                        <p:tgtEl>
                                          <p:spTgt spid="2">
                                            <p:txEl>
                                              <p:pRg st="6" end="6"/>
                                            </p:txEl>
                                          </p:spTgt>
                                        </p:tgtEl>
                                        <p:attrNameLst>
                                          <p:attrName>ppt_w</p:attrName>
                                        </p:attrNameLst>
                                      </p:cBhvr>
                                    </p:anim>
                                    <p:anim by="(#ppt_w*0.50)" calcmode="lin" valueType="num">
                                      <p:cBhvr>
                                        <p:cTn id="56" dur="500" decel="50000" autoRev="1" fill="hold">
                                          <p:stCondLst>
                                            <p:cond delay="0"/>
                                          </p:stCondLst>
                                        </p:cTn>
                                        <p:tgtEl>
                                          <p:spTgt spid="2">
                                            <p:txEl>
                                              <p:pRg st="6" end="6"/>
                                            </p:txEl>
                                          </p:spTgt>
                                        </p:tgtEl>
                                        <p:attrNameLst>
                                          <p:attrName>ppt_x</p:attrName>
                                        </p:attrNameLst>
                                      </p:cBhvr>
                                    </p:anim>
                                    <p:anim from="(-#ppt_h/2)" to="(#ppt_y)" calcmode="lin" valueType="num">
                                      <p:cBhvr>
                                        <p:cTn id="57" dur="1000" fill="hold">
                                          <p:stCondLst>
                                            <p:cond delay="0"/>
                                          </p:stCondLst>
                                        </p:cTn>
                                        <p:tgtEl>
                                          <p:spTgt spid="2">
                                            <p:txEl>
                                              <p:pRg st="6" end="6"/>
                                            </p:txEl>
                                          </p:spTgt>
                                        </p:tgtEl>
                                        <p:attrNameLst>
                                          <p:attrName>ppt_y</p:attrName>
                                        </p:attrNameLst>
                                      </p:cBhvr>
                                    </p:anim>
                                    <p:animRot by="21600000">
                                      <p:cBhvr>
                                        <p:cTn id="58" dur="1000" fill="hold">
                                          <p:stCondLst>
                                            <p:cond delay="0"/>
                                          </p:stCondLst>
                                        </p:cTn>
                                        <p:tgtEl>
                                          <p:spTgt spid="2">
                                            <p:txEl>
                                              <p:pRg st="6" end="6"/>
                                            </p:txEl>
                                          </p:spTgt>
                                        </p:tgtEl>
                                        <p:attrNameLst>
                                          <p:attrName>r</p:attrName>
                                        </p:attrNameLst>
                                      </p:cBhvr>
                                    </p:animRot>
                                  </p:childTnLst>
                                </p:cTn>
                              </p:par>
                            </p:childTnLst>
                          </p:cTn>
                        </p:par>
                      </p:childTnLst>
                    </p:cTn>
                  </p:par>
                  <p:par>
                    <p:cTn id="59" fill="hold">
                      <p:stCondLst>
                        <p:cond delay="indefinite"/>
                      </p:stCondLst>
                      <p:childTnLst>
                        <p:par>
                          <p:cTn id="60" fill="hold">
                            <p:stCondLst>
                              <p:cond delay="0"/>
                            </p:stCondLst>
                            <p:childTnLst>
                              <p:par>
                                <p:cTn id="61" presetID="56" presetClass="entr" presetSubtype="0" fill="hold" nodeType="clickEffect">
                                  <p:stCondLst>
                                    <p:cond delay="0"/>
                                  </p:stCondLst>
                                  <p:iterate type="lt">
                                    <p:tmPct val="10000"/>
                                  </p:iterate>
                                  <p:childTnLst>
                                    <p:set>
                                      <p:cBhvr>
                                        <p:cTn id="62" dur="1" fill="hold">
                                          <p:stCondLst>
                                            <p:cond delay="0"/>
                                          </p:stCondLst>
                                        </p:cTn>
                                        <p:tgtEl>
                                          <p:spTgt spid="2">
                                            <p:txEl>
                                              <p:pRg st="7" end="7"/>
                                            </p:txEl>
                                          </p:spTgt>
                                        </p:tgtEl>
                                        <p:attrNameLst>
                                          <p:attrName>style.visibility</p:attrName>
                                        </p:attrNameLst>
                                      </p:cBhvr>
                                      <p:to>
                                        <p:strVal val="visible"/>
                                      </p:to>
                                    </p:set>
                                    <p:anim by="(-#ppt_w*2)" calcmode="lin" valueType="num">
                                      <p:cBhvr rctx="PPT">
                                        <p:cTn id="63" dur="500" autoRev="1" fill="hold">
                                          <p:stCondLst>
                                            <p:cond delay="0"/>
                                          </p:stCondLst>
                                        </p:cTn>
                                        <p:tgtEl>
                                          <p:spTgt spid="2">
                                            <p:txEl>
                                              <p:pRg st="7" end="7"/>
                                            </p:txEl>
                                          </p:spTgt>
                                        </p:tgtEl>
                                        <p:attrNameLst>
                                          <p:attrName>ppt_w</p:attrName>
                                        </p:attrNameLst>
                                      </p:cBhvr>
                                    </p:anim>
                                    <p:anim by="(#ppt_w*0.50)" calcmode="lin" valueType="num">
                                      <p:cBhvr>
                                        <p:cTn id="64" dur="500" decel="50000" autoRev="1" fill="hold">
                                          <p:stCondLst>
                                            <p:cond delay="0"/>
                                          </p:stCondLst>
                                        </p:cTn>
                                        <p:tgtEl>
                                          <p:spTgt spid="2">
                                            <p:txEl>
                                              <p:pRg st="7" end="7"/>
                                            </p:txEl>
                                          </p:spTgt>
                                        </p:tgtEl>
                                        <p:attrNameLst>
                                          <p:attrName>ppt_x</p:attrName>
                                        </p:attrNameLst>
                                      </p:cBhvr>
                                    </p:anim>
                                    <p:anim from="(-#ppt_h/2)" to="(#ppt_y)" calcmode="lin" valueType="num">
                                      <p:cBhvr>
                                        <p:cTn id="65" dur="1000" fill="hold">
                                          <p:stCondLst>
                                            <p:cond delay="0"/>
                                          </p:stCondLst>
                                        </p:cTn>
                                        <p:tgtEl>
                                          <p:spTgt spid="2">
                                            <p:txEl>
                                              <p:pRg st="7" end="7"/>
                                            </p:txEl>
                                          </p:spTgt>
                                        </p:tgtEl>
                                        <p:attrNameLst>
                                          <p:attrName>ppt_y</p:attrName>
                                        </p:attrNameLst>
                                      </p:cBhvr>
                                    </p:anim>
                                    <p:animRot by="21600000">
                                      <p:cBhvr>
                                        <p:cTn id="66" dur="1000" fill="hold">
                                          <p:stCondLst>
                                            <p:cond delay="0"/>
                                          </p:stCondLst>
                                        </p:cTn>
                                        <p:tgtEl>
                                          <p:spTgt spid="2">
                                            <p:txEl>
                                              <p:pRg st="7" end="7"/>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33600" y="1277257"/>
            <a:ext cx="7910287" cy="4354286"/>
          </a:xfrm>
          <a:prstGeom prst="rect">
            <a:avLst/>
          </a:prstGeom>
          <a:noFill/>
          <a:ln w="381000">
            <a:gradFill flip="none" rotWithShape="1">
              <a:gsLst>
                <a:gs pos="0">
                  <a:schemeClr val="accent4">
                    <a:lumMod val="67000"/>
                  </a:schemeClr>
                </a:gs>
                <a:gs pos="100000">
                  <a:schemeClr val="accent6">
                    <a:lumMod val="75000"/>
                  </a:schemeClr>
                </a:gs>
                <a:gs pos="88000">
                  <a:schemeClr val="accent4">
                    <a:lumMod val="60000"/>
                    <a:lumOff val="4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1451429" y="609600"/>
            <a:ext cx="9231086" cy="5660571"/>
          </a:xfrm>
          <a:prstGeom prst="rect">
            <a:avLst/>
          </a:prstGeom>
          <a:noFill/>
          <a:ln w="762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45373" y="217714"/>
            <a:ext cx="847417" cy="6455421"/>
          </a:xfrm>
          <a:prstGeom prst="rect">
            <a:avLst/>
          </a:prstGeom>
          <a:ln>
            <a:noFill/>
          </a:ln>
        </p:spPr>
      </p:pic>
      <p:pic>
        <p:nvPicPr>
          <p:cNvPr id="9" name="Image 8"/>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154" y="217714"/>
            <a:ext cx="847417" cy="6455421"/>
          </a:xfrm>
          <a:prstGeom prst="rect">
            <a:avLst/>
          </a:prstGeom>
          <a:ln>
            <a:noFill/>
          </a:ln>
        </p:spPr>
      </p:pic>
      <p:sp>
        <p:nvSpPr>
          <p:cNvPr id="10" name="Espace réservé de la date 9"/>
          <p:cNvSpPr>
            <a:spLocks noGrp="1"/>
          </p:cNvSpPr>
          <p:nvPr>
            <p:ph type="dt" sz="half" idx="10"/>
          </p:nvPr>
        </p:nvSpPr>
        <p:spPr>
          <a:xfrm>
            <a:off x="1088571" y="6308010"/>
            <a:ext cx="2743200" cy="365125"/>
          </a:xfrm>
        </p:spPr>
        <p:txBody>
          <a:bodyPr/>
          <a:lstStyle/>
          <a:p>
            <a:fld id="{7FF2FB6F-BECD-44AE-9045-05FA157C46ED}" type="datetime1">
              <a:rPr lang="fr-FR" sz="1800" b="1" smtClean="0"/>
              <a:t>22/10/2018</a:t>
            </a:fld>
            <a:endParaRPr lang="fr-FR" sz="1800" b="1" dirty="0"/>
          </a:p>
        </p:txBody>
      </p:sp>
      <p:sp>
        <p:nvSpPr>
          <p:cNvPr id="11" name="Espace réservé du pied de page 10"/>
          <p:cNvSpPr>
            <a:spLocks noGrp="1"/>
          </p:cNvSpPr>
          <p:nvPr>
            <p:ph type="ftr" sz="quarter" idx="11"/>
          </p:nvPr>
        </p:nvSpPr>
        <p:spPr/>
        <p:txBody>
          <a:bodyPr/>
          <a:lstStyle/>
          <a:p>
            <a:r>
              <a:rPr lang="fr-FR" sz="1600" b="1" smtClean="0"/>
              <a:t>PPS Lande Octobre 2018</a:t>
            </a:r>
            <a:endParaRPr lang="fr-FR" sz="1600" b="1" dirty="0"/>
          </a:p>
        </p:txBody>
      </p:sp>
      <p:sp>
        <p:nvSpPr>
          <p:cNvPr id="12" name="Espace réservé du numéro de diapositive 11"/>
          <p:cNvSpPr>
            <a:spLocks noGrp="1"/>
          </p:cNvSpPr>
          <p:nvPr>
            <p:ph type="sldNum" sz="quarter" idx="12"/>
          </p:nvPr>
        </p:nvSpPr>
        <p:spPr>
          <a:xfrm>
            <a:off x="8360229" y="6326929"/>
            <a:ext cx="2743200" cy="365125"/>
          </a:xfrm>
        </p:spPr>
        <p:txBody>
          <a:bodyPr/>
          <a:lstStyle/>
          <a:p>
            <a:fld id="{7D662C7A-8B65-4DEB-975D-50197EE237AB}" type="slidenum">
              <a:rPr lang="fr-FR" sz="1800" b="1" smtClean="0"/>
              <a:t>6</a:t>
            </a:fld>
            <a:endParaRPr lang="fr-FR" sz="1800" b="1" dirty="0"/>
          </a:p>
        </p:txBody>
      </p:sp>
      <p:sp>
        <p:nvSpPr>
          <p:cNvPr id="2" name="Rectangle 1"/>
          <p:cNvSpPr/>
          <p:nvPr/>
        </p:nvSpPr>
        <p:spPr>
          <a:xfrm>
            <a:off x="2499360" y="1362393"/>
            <a:ext cx="7193280" cy="4154984"/>
          </a:xfrm>
          <a:prstGeom prst="rect">
            <a:avLst/>
          </a:prstGeom>
        </p:spPr>
        <p:txBody>
          <a:bodyPr wrap="square">
            <a:spAutoFit/>
          </a:bodyPr>
          <a:lstStyle/>
          <a:p>
            <a:r>
              <a:rPr lang="fr-FR" sz="2400" b="1" dirty="0">
                <a:solidFill>
                  <a:srgbClr val="FF0000"/>
                </a:solidFill>
              </a:rPr>
              <a:t>Regardez surtout ce commentaire ci-dessous : </a:t>
            </a:r>
          </a:p>
          <a:p>
            <a:endParaRPr lang="fr-FR" sz="2400" b="1" dirty="0">
              <a:solidFill>
                <a:srgbClr val="FF0000"/>
              </a:solidFill>
            </a:endParaRPr>
          </a:p>
          <a:p>
            <a:r>
              <a:rPr lang="fr-FR" sz="2400" b="1" dirty="0" err="1">
                <a:solidFill>
                  <a:srgbClr val="FF0000"/>
                </a:solidFill>
              </a:rPr>
              <a:t>Ularius</a:t>
            </a:r>
            <a:r>
              <a:rPr lang="fr-FR" sz="2400" b="1" dirty="0">
                <a:solidFill>
                  <a:srgbClr val="FF0000"/>
                </a:solidFill>
              </a:rPr>
              <a:t>   vendredi 28 avril 2017 à 10 h 29 min</a:t>
            </a:r>
          </a:p>
          <a:p>
            <a:endParaRPr lang="fr-FR" sz="2400" b="1" dirty="0">
              <a:solidFill>
                <a:srgbClr val="FF0000"/>
              </a:solidFill>
            </a:endParaRPr>
          </a:p>
          <a:p>
            <a:r>
              <a:rPr lang="fr-FR" sz="2400" b="1" dirty="0">
                <a:solidFill>
                  <a:srgbClr val="FF0000"/>
                </a:solidFill>
              </a:rPr>
              <a:t>Dimanche devant l’ordi pour regarder les résultats, sur les sites de la Presse Quotidienne Régionale, on avait le dépouillement en direct au fur et à mesure qu’arrivaient les résultats des communes, la Voix du nord impossible de consulter le dépouillement en direct une bonne partie de la soirée, idem pour Ouest </a:t>
            </a:r>
            <a:r>
              <a:rPr lang="fr-FR" sz="2400" b="1" dirty="0" err="1">
                <a:solidFill>
                  <a:srgbClr val="FF0000"/>
                </a:solidFill>
              </a:rPr>
              <a:t>france</a:t>
            </a:r>
            <a:r>
              <a:rPr lang="fr-FR" sz="2400" b="1" dirty="0">
                <a:solidFill>
                  <a:srgbClr val="FF0000"/>
                </a:solidFill>
              </a:rPr>
              <a:t>.</a:t>
            </a:r>
          </a:p>
        </p:txBody>
      </p:sp>
    </p:spTree>
    <p:extLst>
      <p:ext uri="{BB962C8B-B14F-4D97-AF65-F5344CB8AC3E}">
        <p14:creationId xmlns:p14="http://schemas.microsoft.com/office/powerpoint/2010/main" val="183650216"/>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2" end="2"/>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2" end="2"/>
                                            </p:txEl>
                                          </p:spTgt>
                                        </p:tgtEl>
                                        <p:attrNameLst>
                                          <p:attrName>ppt_w</p:attrName>
                                        </p:attrNameLst>
                                      </p:cBhvr>
                                    </p:anim>
                                    <p:anim by="(#ppt_w*0.50)" calcmode="lin" valueType="num">
                                      <p:cBhvr>
                                        <p:cTn id="16" dur="500" decel="50000" autoRev="1" fill="hold">
                                          <p:stCondLst>
                                            <p:cond delay="0"/>
                                          </p:stCondLst>
                                        </p:cTn>
                                        <p:tgtEl>
                                          <p:spTgt spid="2">
                                            <p:txEl>
                                              <p:pRg st="2" end="2"/>
                                            </p:txEl>
                                          </p:spTgt>
                                        </p:tgtEl>
                                        <p:attrNameLst>
                                          <p:attrName>ppt_x</p:attrName>
                                        </p:attrNameLst>
                                      </p:cBhvr>
                                    </p:anim>
                                    <p:anim from="(-#ppt_h/2)" to="(#ppt_y)" calcmode="lin" valueType="num">
                                      <p:cBhvr>
                                        <p:cTn id="17" dur="1000" fill="hold">
                                          <p:stCondLst>
                                            <p:cond delay="0"/>
                                          </p:stCondLst>
                                        </p:cTn>
                                        <p:tgtEl>
                                          <p:spTgt spid="2">
                                            <p:txEl>
                                              <p:pRg st="2" end="2"/>
                                            </p:txEl>
                                          </p:spTgt>
                                        </p:tgtEl>
                                        <p:attrNameLst>
                                          <p:attrName>ppt_y</p:attrName>
                                        </p:attrNameLst>
                                      </p:cBhvr>
                                    </p:anim>
                                    <p:animRot by="21600000">
                                      <p:cBhvr>
                                        <p:cTn id="18" dur="1000" fill="hold">
                                          <p:stCondLst>
                                            <p:cond delay="0"/>
                                          </p:stCondLst>
                                        </p:cTn>
                                        <p:tgtEl>
                                          <p:spTgt spid="2">
                                            <p:txEl>
                                              <p:pRg st="2" end="2"/>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4" end="4"/>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4" end="4"/>
                                            </p:txEl>
                                          </p:spTgt>
                                        </p:tgtEl>
                                        <p:attrNameLst>
                                          <p:attrName>ppt_w</p:attrName>
                                        </p:attrNameLst>
                                      </p:cBhvr>
                                    </p:anim>
                                    <p:anim by="(#ppt_w*0.50)" calcmode="lin" valueType="num">
                                      <p:cBhvr>
                                        <p:cTn id="24" dur="500" decel="50000" autoRev="1" fill="hold">
                                          <p:stCondLst>
                                            <p:cond delay="0"/>
                                          </p:stCondLst>
                                        </p:cTn>
                                        <p:tgtEl>
                                          <p:spTgt spid="2">
                                            <p:txEl>
                                              <p:pRg st="4" end="4"/>
                                            </p:txEl>
                                          </p:spTgt>
                                        </p:tgtEl>
                                        <p:attrNameLst>
                                          <p:attrName>ppt_x</p:attrName>
                                        </p:attrNameLst>
                                      </p:cBhvr>
                                    </p:anim>
                                    <p:anim from="(-#ppt_h/2)" to="(#ppt_y)" calcmode="lin" valueType="num">
                                      <p:cBhvr>
                                        <p:cTn id="25" dur="1000" fill="hold">
                                          <p:stCondLst>
                                            <p:cond delay="0"/>
                                          </p:stCondLst>
                                        </p:cTn>
                                        <p:tgtEl>
                                          <p:spTgt spid="2">
                                            <p:txEl>
                                              <p:pRg st="4" end="4"/>
                                            </p:txEl>
                                          </p:spTgt>
                                        </p:tgtEl>
                                        <p:attrNameLst>
                                          <p:attrName>ppt_y</p:attrName>
                                        </p:attrNameLst>
                                      </p:cBhvr>
                                    </p:anim>
                                    <p:animRot by="21600000">
                                      <p:cBhvr>
                                        <p:cTn id="26" dur="1000" fill="hold">
                                          <p:stCondLst>
                                            <p:cond delay="0"/>
                                          </p:stCondLst>
                                        </p:cTn>
                                        <p:tgtEl>
                                          <p:spTgt spid="2">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33600" y="1277257"/>
            <a:ext cx="7910287" cy="4354286"/>
          </a:xfrm>
          <a:prstGeom prst="rect">
            <a:avLst/>
          </a:prstGeom>
          <a:noFill/>
          <a:ln w="381000">
            <a:gradFill flip="none" rotWithShape="1">
              <a:gsLst>
                <a:gs pos="0">
                  <a:schemeClr val="accent4">
                    <a:lumMod val="67000"/>
                  </a:schemeClr>
                </a:gs>
                <a:gs pos="100000">
                  <a:schemeClr val="accent6">
                    <a:lumMod val="75000"/>
                  </a:schemeClr>
                </a:gs>
                <a:gs pos="88000">
                  <a:schemeClr val="accent4">
                    <a:lumMod val="60000"/>
                    <a:lumOff val="4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1451429" y="609600"/>
            <a:ext cx="9231086" cy="5660571"/>
          </a:xfrm>
          <a:prstGeom prst="rect">
            <a:avLst/>
          </a:prstGeom>
          <a:noFill/>
          <a:ln w="762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45373" y="217714"/>
            <a:ext cx="847417" cy="6455421"/>
          </a:xfrm>
          <a:prstGeom prst="rect">
            <a:avLst/>
          </a:prstGeom>
          <a:ln>
            <a:noFill/>
          </a:ln>
        </p:spPr>
      </p:pic>
      <p:pic>
        <p:nvPicPr>
          <p:cNvPr id="9" name="Image 8"/>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154" y="217714"/>
            <a:ext cx="847417" cy="6455421"/>
          </a:xfrm>
          <a:prstGeom prst="rect">
            <a:avLst/>
          </a:prstGeom>
          <a:ln>
            <a:noFill/>
          </a:ln>
        </p:spPr>
      </p:pic>
      <p:sp>
        <p:nvSpPr>
          <p:cNvPr id="10" name="Espace réservé de la date 9"/>
          <p:cNvSpPr>
            <a:spLocks noGrp="1"/>
          </p:cNvSpPr>
          <p:nvPr>
            <p:ph type="dt" sz="half" idx="10"/>
          </p:nvPr>
        </p:nvSpPr>
        <p:spPr>
          <a:xfrm>
            <a:off x="1088571" y="6308010"/>
            <a:ext cx="2743200" cy="365125"/>
          </a:xfrm>
        </p:spPr>
        <p:txBody>
          <a:bodyPr/>
          <a:lstStyle/>
          <a:p>
            <a:fld id="{57399A92-153B-4C76-A424-4A4C270A472B}" type="datetime1">
              <a:rPr lang="fr-FR" sz="1800" b="1" smtClean="0"/>
              <a:t>22/10/2018</a:t>
            </a:fld>
            <a:endParaRPr lang="fr-FR" sz="1800" b="1" dirty="0"/>
          </a:p>
        </p:txBody>
      </p:sp>
      <p:sp>
        <p:nvSpPr>
          <p:cNvPr id="11" name="Espace réservé du pied de page 10"/>
          <p:cNvSpPr>
            <a:spLocks noGrp="1"/>
          </p:cNvSpPr>
          <p:nvPr>
            <p:ph type="ftr" sz="quarter" idx="11"/>
          </p:nvPr>
        </p:nvSpPr>
        <p:spPr/>
        <p:txBody>
          <a:bodyPr/>
          <a:lstStyle/>
          <a:p>
            <a:r>
              <a:rPr lang="fr-FR" sz="1600" b="1" smtClean="0"/>
              <a:t>PPS Lande Octobre 2018</a:t>
            </a:r>
            <a:endParaRPr lang="fr-FR" sz="1600" b="1" dirty="0"/>
          </a:p>
        </p:txBody>
      </p:sp>
      <p:sp>
        <p:nvSpPr>
          <p:cNvPr id="12" name="Espace réservé du numéro de diapositive 11"/>
          <p:cNvSpPr>
            <a:spLocks noGrp="1"/>
          </p:cNvSpPr>
          <p:nvPr>
            <p:ph type="sldNum" sz="quarter" idx="12"/>
          </p:nvPr>
        </p:nvSpPr>
        <p:spPr>
          <a:xfrm>
            <a:off x="8360229" y="6326929"/>
            <a:ext cx="2743200" cy="365125"/>
          </a:xfrm>
        </p:spPr>
        <p:txBody>
          <a:bodyPr/>
          <a:lstStyle/>
          <a:p>
            <a:fld id="{7D662C7A-8B65-4DEB-975D-50197EE237AB}" type="slidenum">
              <a:rPr lang="fr-FR" sz="1800" b="1" smtClean="0"/>
              <a:t>7</a:t>
            </a:fld>
            <a:endParaRPr lang="fr-FR" sz="1800" b="1" dirty="0"/>
          </a:p>
        </p:txBody>
      </p:sp>
      <p:sp>
        <p:nvSpPr>
          <p:cNvPr id="2" name="Rectangle 1"/>
          <p:cNvSpPr/>
          <p:nvPr/>
        </p:nvSpPr>
        <p:spPr>
          <a:xfrm>
            <a:off x="2339340" y="1191078"/>
            <a:ext cx="7513320" cy="4401205"/>
          </a:xfrm>
          <a:prstGeom prst="rect">
            <a:avLst/>
          </a:prstGeom>
        </p:spPr>
        <p:txBody>
          <a:bodyPr wrap="square">
            <a:spAutoFit/>
          </a:bodyPr>
          <a:lstStyle/>
          <a:p>
            <a:r>
              <a:rPr lang="fr-FR" sz="2000" b="1" dirty="0">
                <a:solidFill>
                  <a:srgbClr val="FF0000"/>
                </a:solidFill>
              </a:rPr>
              <a:t>En savoir plus sur </a:t>
            </a:r>
            <a:endParaRPr lang="fr-FR" sz="2000" b="1" dirty="0" smtClean="0">
              <a:solidFill>
                <a:srgbClr val="FF0000"/>
              </a:solidFill>
            </a:endParaRPr>
          </a:p>
          <a:p>
            <a:endParaRPr lang="fr-FR" sz="2000" b="1" dirty="0">
              <a:solidFill>
                <a:srgbClr val="FF0000"/>
              </a:solidFill>
            </a:endParaRPr>
          </a:p>
          <a:p>
            <a:r>
              <a:rPr lang="fr-FR" sz="2000" b="1" dirty="0" smtClean="0">
                <a:solidFill>
                  <a:srgbClr val="FF0000"/>
                </a:solidFill>
              </a:rPr>
              <a:t>https</a:t>
            </a:r>
            <a:r>
              <a:rPr lang="fr-FR" sz="2000" b="1" dirty="0">
                <a:solidFill>
                  <a:srgbClr val="FF0000"/>
                </a:solidFill>
              </a:rPr>
              <a:t>://www.onsaitcequonveutquonsache.com/macron-a-ete-elimine-au-premier-tour-mais-le-gouvernement-a-falsifie-le-resultat/#</a:t>
            </a:r>
            <a:r>
              <a:rPr lang="fr-FR" sz="2000" b="1" dirty="0" smtClean="0">
                <a:solidFill>
                  <a:srgbClr val="FF0000"/>
                </a:solidFill>
              </a:rPr>
              <a:t>CuffJJP3bbQLjhpK.99</a:t>
            </a:r>
            <a:endParaRPr lang="fr-FR" sz="2000" b="1" dirty="0"/>
          </a:p>
          <a:p>
            <a:r>
              <a:rPr lang="fr-FR" sz="2000" b="1" dirty="0">
                <a:solidFill>
                  <a:srgbClr val="FF0000"/>
                </a:solidFill>
              </a:rPr>
              <a:t>L’incompétent Macron de Rothschild qui faisait des meetings dans des salles quasiment vides et des discours aussi vides, ne pouvait pas arriver premier. C’était impossible. Il incarne tout ce que les français ne supportent plus. Sa politique, son gouvernement et son bilan catastrophique provoquent un dégoût quasi-total. Le vote sanction aurait dû être énorme, et il a dû l’être</a:t>
            </a:r>
            <a:r>
              <a:rPr lang="fr-FR" sz="2000" b="1" dirty="0" smtClean="0">
                <a:solidFill>
                  <a:srgbClr val="FF0000"/>
                </a:solidFill>
              </a:rPr>
              <a:t>…</a:t>
            </a:r>
            <a:endParaRPr lang="fr-FR" sz="2000" b="1" dirty="0"/>
          </a:p>
          <a:p>
            <a:r>
              <a:rPr lang="fr-FR" sz="2000" b="1" dirty="0">
                <a:solidFill>
                  <a:srgbClr val="FF0000"/>
                </a:solidFill>
              </a:rPr>
              <a:t>Depuis peu, le vote nul est comptabilisé, mais soi-disant sans influence. Il y a eu falsification par transfert de presque tous les votes nuls vers le compte de macron.</a:t>
            </a:r>
          </a:p>
        </p:txBody>
      </p:sp>
    </p:spTree>
    <p:extLst>
      <p:ext uri="{BB962C8B-B14F-4D97-AF65-F5344CB8AC3E}">
        <p14:creationId xmlns:p14="http://schemas.microsoft.com/office/powerpoint/2010/main" val="2082594012"/>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2" end="2"/>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2" end="2"/>
                                            </p:txEl>
                                          </p:spTgt>
                                        </p:tgtEl>
                                        <p:attrNameLst>
                                          <p:attrName>ppt_w</p:attrName>
                                        </p:attrNameLst>
                                      </p:cBhvr>
                                    </p:anim>
                                    <p:anim by="(#ppt_w*0.50)" calcmode="lin" valueType="num">
                                      <p:cBhvr>
                                        <p:cTn id="16" dur="500" decel="50000" autoRev="1" fill="hold">
                                          <p:stCondLst>
                                            <p:cond delay="0"/>
                                          </p:stCondLst>
                                        </p:cTn>
                                        <p:tgtEl>
                                          <p:spTgt spid="2">
                                            <p:txEl>
                                              <p:pRg st="2" end="2"/>
                                            </p:txEl>
                                          </p:spTgt>
                                        </p:tgtEl>
                                        <p:attrNameLst>
                                          <p:attrName>ppt_x</p:attrName>
                                        </p:attrNameLst>
                                      </p:cBhvr>
                                    </p:anim>
                                    <p:anim from="(-#ppt_h/2)" to="(#ppt_y)" calcmode="lin" valueType="num">
                                      <p:cBhvr>
                                        <p:cTn id="17" dur="1000" fill="hold">
                                          <p:stCondLst>
                                            <p:cond delay="0"/>
                                          </p:stCondLst>
                                        </p:cTn>
                                        <p:tgtEl>
                                          <p:spTgt spid="2">
                                            <p:txEl>
                                              <p:pRg st="2" end="2"/>
                                            </p:txEl>
                                          </p:spTgt>
                                        </p:tgtEl>
                                        <p:attrNameLst>
                                          <p:attrName>ppt_y</p:attrName>
                                        </p:attrNameLst>
                                      </p:cBhvr>
                                    </p:anim>
                                    <p:animRot by="21600000">
                                      <p:cBhvr>
                                        <p:cTn id="18" dur="1000" fill="hold">
                                          <p:stCondLst>
                                            <p:cond delay="0"/>
                                          </p:stCondLst>
                                        </p:cTn>
                                        <p:tgtEl>
                                          <p:spTgt spid="2">
                                            <p:txEl>
                                              <p:pRg st="2" end="2"/>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3" end="3"/>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3" end="3"/>
                                            </p:txEl>
                                          </p:spTgt>
                                        </p:tgtEl>
                                        <p:attrNameLst>
                                          <p:attrName>ppt_w</p:attrName>
                                        </p:attrNameLst>
                                      </p:cBhvr>
                                    </p:anim>
                                    <p:anim by="(#ppt_w*0.50)" calcmode="lin" valueType="num">
                                      <p:cBhvr>
                                        <p:cTn id="24" dur="500" decel="50000" autoRev="1" fill="hold">
                                          <p:stCondLst>
                                            <p:cond delay="0"/>
                                          </p:stCondLst>
                                        </p:cTn>
                                        <p:tgtEl>
                                          <p:spTgt spid="2">
                                            <p:txEl>
                                              <p:pRg st="3" end="3"/>
                                            </p:txEl>
                                          </p:spTgt>
                                        </p:tgtEl>
                                        <p:attrNameLst>
                                          <p:attrName>ppt_x</p:attrName>
                                        </p:attrNameLst>
                                      </p:cBhvr>
                                    </p:anim>
                                    <p:anim from="(-#ppt_h/2)" to="(#ppt_y)" calcmode="lin" valueType="num">
                                      <p:cBhvr>
                                        <p:cTn id="25" dur="1000" fill="hold">
                                          <p:stCondLst>
                                            <p:cond delay="0"/>
                                          </p:stCondLst>
                                        </p:cTn>
                                        <p:tgtEl>
                                          <p:spTgt spid="2">
                                            <p:txEl>
                                              <p:pRg st="3" end="3"/>
                                            </p:txEl>
                                          </p:spTgt>
                                        </p:tgtEl>
                                        <p:attrNameLst>
                                          <p:attrName>ppt_y</p:attrName>
                                        </p:attrNameLst>
                                      </p:cBhvr>
                                    </p:anim>
                                    <p:animRot by="21600000">
                                      <p:cBhvr>
                                        <p:cTn id="26" dur="1000" fill="hold">
                                          <p:stCondLst>
                                            <p:cond delay="0"/>
                                          </p:stCondLst>
                                        </p:cTn>
                                        <p:tgtEl>
                                          <p:spTgt spid="2">
                                            <p:txEl>
                                              <p:pRg st="3" end="3"/>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4" end="4"/>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4" end="4"/>
                                            </p:txEl>
                                          </p:spTgt>
                                        </p:tgtEl>
                                        <p:attrNameLst>
                                          <p:attrName>ppt_w</p:attrName>
                                        </p:attrNameLst>
                                      </p:cBhvr>
                                    </p:anim>
                                    <p:anim by="(#ppt_w*0.50)" calcmode="lin" valueType="num">
                                      <p:cBhvr>
                                        <p:cTn id="32" dur="500" decel="50000" autoRev="1" fill="hold">
                                          <p:stCondLst>
                                            <p:cond delay="0"/>
                                          </p:stCondLst>
                                        </p:cTn>
                                        <p:tgtEl>
                                          <p:spTgt spid="2">
                                            <p:txEl>
                                              <p:pRg st="4" end="4"/>
                                            </p:txEl>
                                          </p:spTgt>
                                        </p:tgtEl>
                                        <p:attrNameLst>
                                          <p:attrName>ppt_x</p:attrName>
                                        </p:attrNameLst>
                                      </p:cBhvr>
                                    </p:anim>
                                    <p:anim from="(-#ppt_h/2)" to="(#ppt_y)" calcmode="lin" valueType="num">
                                      <p:cBhvr>
                                        <p:cTn id="33" dur="1000" fill="hold">
                                          <p:stCondLst>
                                            <p:cond delay="0"/>
                                          </p:stCondLst>
                                        </p:cTn>
                                        <p:tgtEl>
                                          <p:spTgt spid="2">
                                            <p:txEl>
                                              <p:pRg st="4" end="4"/>
                                            </p:txEl>
                                          </p:spTgt>
                                        </p:tgtEl>
                                        <p:attrNameLst>
                                          <p:attrName>ppt_y</p:attrName>
                                        </p:attrNameLst>
                                      </p:cBhvr>
                                    </p:anim>
                                    <p:animRot by="21600000">
                                      <p:cBhvr>
                                        <p:cTn id="34" dur="1000" fill="hold">
                                          <p:stCondLst>
                                            <p:cond delay="0"/>
                                          </p:stCondLst>
                                        </p:cTn>
                                        <p:tgtEl>
                                          <p:spTgt spid="2">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33600" y="1277257"/>
            <a:ext cx="7910287" cy="4354286"/>
          </a:xfrm>
          <a:prstGeom prst="rect">
            <a:avLst/>
          </a:prstGeom>
          <a:noFill/>
          <a:ln w="381000">
            <a:gradFill flip="none" rotWithShape="1">
              <a:gsLst>
                <a:gs pos="0">
                  <a:schemeClr val="accent4">
                    <a:lumMod val="67000"/>
                  </a:schemeClr>
                </a:gs>
                <a:gs pos="100000">
                  <a:schemeClr val="accent6">
                    <a:lumMod val="75000"/>
                  </a:schemeClr>
                </a:gs>
                <a:gs pos="88000">
                  <a:schemeClr val="accent4">
                    <a:lumMod val="60000"/>
                    <a:lumOff val="4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1451429" y="609600"/>
            <a:ext cx="9231086" cy="5660571"/>
          </a:xfrm>
          <a:prstGeom prst="rect">
            <a:avLst/>
          </a:prstGeom>
          <a:noFill/>
          <a:ln w="762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45373" y="217714"/>
            <a:ext cx="847417" cy="6455421"/>
          </a:xfrm>
          <a:prstGeom prst="rect">
            <a:avLst/>
          </a:prstGeom>
          <a:ln>
            <a:noFill/>
          </a:ln>
        </p:spPr>
      </p:pic>
      <p:pic>
        <p:nvPicPr>
          <p:cNvPr id="9" name="Image 8"/>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154" y="217714"/>
            <a:ext cx="847417" cy="6455421"/>
          </a:xfrm>
          <a:prstGeom prst="rect">
            <a:avLst/>
          </a:prstGeom>
          <a:ln>
            <a:noFill/>
          </a:ln>
        </p:spPr>
      </p:pic>
      <p:sp>
        <p:nvSpPr>
          <p:cNvPr id="10" name="Espace réservé de la date 9"/>
          <p:cNvSpPr>
            <a:spLocks noGrp="1"/>
          </p:cNvSpPr>
          <p:nvPr>
            <p:ph type="dt" sz="half" idx="10"/>
          </p:nvPr>
        </p:nvSpPr>
        <p:spPr>
          <a:xfrm>
            <a:off x="1088571" y="6308010"/>
            <a:ext cx="2743200" cy="365125"/>
          </a:xfrm>
        </p:spPr>
        <p:txBody>
          <a:bodyPr/>
          <a:lstStyle/>
          <a:p>
            <a:fld id="{5D4815A9-F9CE-4C90-BA8A-3E3EAE0CB0F1}" type="datetime1">
              <a:rPr lang="fr-FR" sz="1800" b="1" smtClean="0"/>
              <a:t>22/10/2018</a:t>
            </a:fld>
            <a:endParaRPr lang="fr-FR" sz="1800" b="1" dirty="0"/>
          </a:p>
        </p:txBody>
      </p:sp>
      <p:sp>
        <p:nvSpPr>
          <p:cNvPr id="11" name="Espace réservé du pied de page 10"/>
          <p:cNvSpPr>
            <a:spLocks noGrp="1"/>
          </p:cNvSpPr>
          <p:nvPr>
            <p:ph type="ftr" sz="quarter" idx="11"/>
          </p:nvPr>
        </p:nvSpPr>
        <p:spPr/>
        <p:txBody>
          <a:bodyPr/>
          <a:lstStyle/>
          <a:p>
            <a:r>
              <a:rPr lang="fr-FR" sz="1600" b="1" smtClean="0"/>
              <a:t>PPS Lande Octobre 2018</a:t>
            </a:r>
            <a:endParaRPr lang="fr-FR" sz="1600" b="1" dirty="0"/>
          </a:p>
        </p:txBody>
      </p:sp>
      <p:sp>
        <p:nvSpPr>
          <p:cNvPr id="12" name="Espace réservé du numéro de diapositive 11"/>
          <p:cNvSpPr>
            <a:spLocks noGrp="1"/>
          </p:cNvSpPr>
          <p:nvPr>
            <p:ph type="sldNum" sz="quarter" idx="12"/>
          </p:nvPr>
        </p:nvSpPr>
        <p:spPr>
          <a:xfrm>
            <a:off x="8360229" y="6326929"/>
            <a:ext cx="2743200" cy="365125"/>
          </a:xfrm>
        </p:spPr>
        <p:txBody>
          <a:bodyPr/>
          <a:lstStyle/>
          <a:p>
            <a:fld id="{7D662C7A-8B65-4DEB-975D-50197EE237AB}" type="slidenum">
              <a:rPr lang="fr-FR" sz="1800" b="1" smtClean="0"/>
              <a:t>8</a:t>
            </a:fld>
            <a:endParaRPr lang="fr-FR" sz="1800" b="1" dirty="0"/>
          </a:p>
        </p:txBody>
      </p:sp>
      <p:sp>
        <p:nvSpPr>
          <p:cNvPr id="3" name="Rectangle 2"/>
          <p:cNvSpPr/>
          <p:nvPr/>
        </p:nvSpPr>
        <p:spPr>
          <a:xfrm>
            <a:off x="3018972" y="1561574"/>
            <a:ext cx="6096000" cy="3785652"/>
          </a:xfrm>
          <a:prstGeom prst="rect">
            <a:avLst/>
          </a:prstGeom>
        </p:spPr>
        <p:txBody>
          <a:bodyPr>
            <a:spAutoFit/>
          </a:bodyPr>
          <a:lstStyle/>
          <a:p>
            <a:r>
              <a:rPr lang="fr-FR" sz="2000" b="1" dirty="0" smtClean="0">
                <a:solidFill>
                  <a:srgbClr val="FF0000"/>
                </a:solidFill>
              </a:rPr>
              <a:t>  </a:t>
            </a:r>
            <a:r>
              <a:rPr lang="fr-FR" sz="2000" b="1" dirty="0">
                <a:solidFill>
                  <a:srgbClr val="FF0000"/>
                </a:solidFill>
              </a:rPr>
              <a:t>Exemple : il y a eu 0 votes blancs à Lyon. Donc ça ne change rien aux chiffres de la participation, donc pas visible.</a:t>
            </a:r>
          </a:p>
          <a:p>
            <a:endParaRPr lang="fr-FR" sz="2000" b="1" dirty="0">
              <a:solidFill>
                <a:srgbClr val="FF0000"/>
              </a:solidFill>
            </a:endParaRPr>
          </a:p>
          <a:p>
            <a:r>
              <a:rPr lang="fr-FR" sz="2000" b="1" dirty="0">
                <a:solidFill>
                  <a:srgbClr val="FF0000"/>
                </a:solidFill>
              </a:rPr>
              <a:t> Regardez aussi cet article :   Une zone d’ombre sur 6 millions d’</a:t>
            </a:r>
            <a:r>
              <a:rPr lang="fr-FR" sz="2000" b="1" dirty="0" err="1">
                <a:solidFill>
                  <a:srgbClr val="FF0000"/>
                </a:solidFill>
              </a:rPr>
              <a:t>éHYPERLINK</a:t>
            </a:r>
            <a:r>
              <a:rPr lang="fr-FR" sz="2000" b="1" dirty="0">
                <a:solidFill>
                  <a:srgbClr val="FF0000"/>
                </a:solidFill>
              </a:rPr>
              <a:t> "https://lesmoutonsenrages.fr/2017/04/28/une-zone-dombre-sur-6-millions-delecteurs/"</a:t>
            </a:r>
            <a:r>
              <a:rPr lang="fr-FR" sz="2000" b="1" dirty="0" err="1">
                <a:solidFill>
                  <a:srgbClr val="FF0000"/>
                </a:solidFill>
              </a:rPr>
              <a:t>lHYPERLINK</a:t>
            </a:r>
            <a:r>
              <a:rPr lang="fr-FR" sz="2000" b="1" dirty="0">
                <a:solidFill>
                  <a:srgbClr val="FF0000"/>
                </a:solidFill>
              </a:rPr>
              <a:t> </a:t>
            </a:r>
            <a:r>
              <a:rPr lang="fr-FR" sz="2000" b="1" dirty="0" smtClean="0">
                <a:solidFill>
                  <a:srgbClr val="FF0000"/>
                </a:solidFill>
              </a:rPr>
              <a:t>"https</a:t>
            </a:r>
            <a:r>
              <a:rPr lang="fr-FR" sz="2000" b="1" dirty="0">
                <a:solidFill>
                  <a:srgbClr val="FF0000"/>
                </a:solidFill>
              </a:rPr>
              <a:t>://</a:t>
            </a:r>
            <a:r>
              <a:rPr lang="fr-FR" sz="2000" b="1" dirty="0" smtClean="0">
                <a:solidFill>
                  <a:srgbClr val="FF0000"/>
                </a:solidFill>
              </a:rPr>
              <a:t>lesmoutonsenrages.fr/2017/04/28/une-zone-dombre-sur-6-millions-delecteurs/"</a:t>
            </a:r>
            <a:r>
              <a:rPr lang="fr-FR" sz="2000" b="1" dirty="0" err="1" smtClean="0">
                <a:solidFill>
                  <a:srgbClr val="FF0000"/>
                </a:solidFill>
              </a:rPr>
              <a:t>delecteurs</a:t>
            </a:r>
            <a:r>
              <a:rPr lang="fr-FR" sz="2000" b="1" dirty="0">
                <a:solidFill>
                  <a:srgbClr val="FF0000"/>
                </a:solidFill>
              </a:rPr>
              <a:t>?</a:t>
            </a:r>
          </a:p>
          <a:p>
            <a:endParaRPr lang="fr-FR" sz="2000" b="1" dirty="0">
              <a:solidFill>
                <a:srgbClr val="FF0000"/>
              </a:solidFill>
            </a:endParaRPr>
          </a:p>
          <a:p>
            <a:r>
              <a:rPr lang="fr-FR" sz="2000" b="1" dirty="0">
                <a:solidFill>
                  <a:srgbClr val="FF0000"/>
                </a:solidFill>
              </a:rPr>
              <a:t>Regardez surtout ce commentaire ci-dessous : </a:t>
            </a:r>
          </a:p>
        </p:txBody>
      </p:sp>
    </p:spTree>
    <p:extLst>
      <p:ext uri="{BB962C8B-B14F-4D97-AF65-F5344CB8AC3E}">
        <p14:creationId xmlns:p14="http://schemas.microsoft.com/office/powerpoint/2010/main" val="1966844854"/>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2" end="2"/>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2" end="2"/>
                                            </p:txEl>
                                          </p:spTgt>
                                        </p:tgtEl>
                                        <p:attrNameLst>
                                          <p:attrName>ppt_w</p:attrName>
                                        </p:attrNameLst>
                                      </p:cBhvr>
                                    </p:anim>
                                    <p:anim by="(#ppt_w*0.50)" calcmode="lin" valueType="num">
                                      <p:cBhvr>
                                        <p:cTn id="16" dur="500" decel="50000" autoRev="1" fill="hold">
                                          <p:stCondLst>
                                            <p:cond delay="0"/>
                                          </p:stCondLst>
                                        </p:cTn>
                                        <p:tgtEl>
                                          <p:spTgt spid="3">
                                            <p:txEl>
                                              <p:pRg st="2" end="2"/>
                                            </p:txEl>
                                          </p:spTgt>
                                        </p:tgtEl>
                                        <p:attrNameLst>
                                          <p:attrName>ppt_x</p:attrName>
                                        </p:attrNameLst>
                                      </p:cBhvr>
                                    </p:anim>
                                    <p:anim from="(-#ppt_h/2)" to="(#ppt_y)" calcmode="lin" valueType="num">
                                      <p:cBhvr>
                                        <p:cTn id="17" dur="1000" fill="hold">
                                          <p:stCondLst>
                                            <p:cond delay="0"/>
                                          </p:stCondLst>
                                        </p:cTn>
                                        <p:tgtEl>
                                          <p:spTgt spid="3">
                                            <p:txEl>
                                              <p:pRg st="2" end="2"/>
                                            </p:txEl>
                                          </p:spTgt>
                                        </p:tgtEl>
                                        <p:attrNameLst>
                                          <p:attrName>ppt_y</p:attrName>
                                        </p:attrNameLst>
                                      </p:cBhvr>
                                    </p:anim>
                                    <p:animRot by="21600000">
                                      <p:cBhvr>
                                        <p:cTn id="18" dur="1000" fill="hold">
                                          <p:stCondLst>
                                            <p:cond delay="0"/>
                                          </p:stCondLst>
                                        </p:cTn>
                                        <p:tgtEl>
                                          <p:spTgt spid="3">
                                            <p:txEl>
                                              <p:pRg st="2" end="2"/>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2" end="2"/>
                                            </p:txEl>
                                          </p:spTgt>
                                        </p:tgtEl>
                                        <p:attrNameLst>
                                          <p:attrName>ppt_w</p:attrName>
                                        </p:attrNameLst>
                                      </p:cBhvr>
                                    </p:anim>
                                    <p:anim by="(#ppt_w*0.50)" calcmode="lin" valueType="num">
                                      <p:cBhvr>
                                        <p:cTn id="24" dur="500" decel="50000" autoRev="1" fill="hold">
                                          <p:stCondLst>
                                            <p:cond delay="0"/>
                                          </p:stCondLst>
                                        </p:cTn>
                                        <p:tgtEl>
                                          <p:spTgt spid="3">
                                            <p:txEl>
                                              <p:pRg st="2" end="2"/>
                                            </p:txEl>
                                          </p:spTgt>
                                        </p:tgtEl>
                                        <p:attrNameLst>
                                          <p:attrName>ppt_x</p:attrName>
                                        </p:attrNameLst>
                                      </p:cBhvr>
                                    </p:anim>
                                    <p:anim from="(-#ppt_h/2)" to="(#ppt_y)" calcmode="lin" valueType="num">
                                      <p:cBhvr>
                                        <p:cTn id="25" dur="1000" fill="hold">
                                          <p:stCondLst>
                                            <p:cond delay="0"/>
                                          </p:stCondLst>
                                        </p:cTn>
                                        <p:tgtEl>
                                          <p:spTgt spid="3">
                                            <p:txEl>
                                              <p:pRg st="2" end="2"/>
                                            </p:txEl>
                                          </p:spTgt>
                                        </p:tgtEl>
                                        <p:attrNameLst>
                                          <p:attrName>ppt_y</p:attrName>
                                        </p:attrNameLst>
                                      </p:cBhvr>
                                    </p:anim>
                                    <p:animRot by="21600000">
                                      <p:cBhvr>
                                        <p:cTn id="26" dur="1000" fill="hold">
                                          <p:stCondLst>
                                            <p:cond delay="0"/>
                                          </p:stCondLst>
                                        </p:cTn>
                                        <p:tgtEl>
                                          <p:spTgt spid="3">
                                            <p:txEl>
                                              <p:pRg st="2" end="2"/>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3">
                                            <p:txEl>
                                              <p:pRg st="4" end="4"/>
                                            </p:txEl>
                                          </p:spTgt>
                                        </p:tgtEl>
                                        <p:attrNameLst>
                                          <p:attrName>style.visibility</p:attrName>
                                        </p:attrNameLst>
                                      </p:cBhvr>
                                      <p:to>
                                        <p:strVal val="visible"/>
                                      </p:to>
                                    </p:set>
                                    <p:anim by="(-#ppt_w*2)" calcmode="lin" valueType="num">
                                      <p:cBhvr rctx="PPT">
                                        <p:cTn id="31" dur="500" autoRev="1" fill="hold">
                                          <p:stCondLst>
                                            <p:cond delay="0"/>
                                          </p:stCondLst>
                                        </p:cTn>
                                        <p:tgtEl>
                                          <p:spTgt spid="3">
                                            <p:txEl>
                                              <p:pRg st="4" end="4"/>
                                            </p:txEl>
                                          </p:spTgt>
                                        </p:tgtEl>
                                        <p:attrNameLst>
                                          <p:attrName>ppt_w</p:attrName>
                                        </p:attrNameLst>
                                      </p:cBhvr>
                                    </p:anim>
                                    <p:anim by="(#ppt_w*0.50)" calcmode="lin" valueType="num">
                                      <p:cBhvr>
                                        <p:cTn id="32" dur="500" decel="50000" autoRev="1" fill="hold">
                                          <p:stCondLst>
                                            <p:cond delay="0"/>
                                          </p:stCondLst>
                                        </p:cTn>
                                        <p:tgtEl>
                                          <p:spTgt spid="3">
                                            <p:txEl>
                                              <p:pRg st="4" end="4"/>
                                            </p:txEl>
                                          </p:spTgt>
                                        </p:tgtEl>
                                        <p:attrNameLst>
                                          <p:attrName>ppt_x</p:attrName>
                                        </p:attrNameLst>
                                      </p:cBhvr>
                                    </p:anim>
                                    <p:anim from="(-#ppt_h/2)" to="(#ppt_y)" calcmode="lin" valueType="num">
                                      <p:cBhvr>
                                        <p:cTn id="33" dur="1000" fill="hold">
                                          <p:stCondLst>
                                            <p:cond delay="0"/>
                                          </p:stCondLst>
                                        </p:cTn>
                                        <p:tgtEl>
                                          <p:spTgt spid="3">
                                            <p:txEl>
                                              <p:pRg st="4" end="4"/>
                                            </p:txEl>
                                          </p:spTgt>
                                        </p:tgtEl>
                                        <p:attrNameLst>
                                          <p:attrName>ppt_y</p:attrName>
                                        </p:attrNameLst>
                                      </p:cBhvr>
                                    </p:anim>
                                    <p:animRot by="21600000">
                                      <p:cBhvr>
                                        <p:cTn id="34" dur="1000" fill="hold">
                                          <p:stCondLst>
                                            <p:cond delay="0"/>
                                          </p:stCondLst>
                                        </p:cTn>
                                        <p:tgtEl>
                                          <p:spTgt spid="3">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33600" y="1277257"/>
            <a:ext cx="7910287" cy="4354286"/>
          </a:xfrm>
          <a:prstGeom prst="rect">
            <a:avLst/>
          </a:prstGeom>
          <a:noFill/>
          <a:ln w="381000">
            <a:gradFill flip="none" rotWithShape="1">
              <a:gsLst>
                <a:gs pos="0">
                  <a:schemeClr val="accent4">
                    <a:lumMod val="67000"/>
                  </a:schemeClr>
                </a:gs>
                <a:gs pos="100000">
                  <a:schemeClr val="accent6">
                    <a:lumMod val="75000"/>
                  </a:schemeClr>
                </a:gs>
                <a:gs pos="88000">
                  <a:schemeClr val="accent4">
                    <a:lumMod val="60000"/>
                    <a:lumOff val="4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1451429" y="609600"/>
            <a:ext cx="9231086" cy="5660571"/>
          </a:xfrm>
          <a:prstGeom prst="rect">
            <a:avLst/>
          </a:prstGeom>
          <a:noFill/>
          <a:ln w="762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45373" y="217714"/>
            <a:ext cx="847417" cy="6455421"/>
          </a:xfrm>
          <a:prstGeom prst="rect">
            <a:avLst/>
          </a:prstGeom>
          <a:ln>
            <a:noFill/>
          </a:ln>
        </p:spPr>
      </p:pic>
      <p:pic>
        <p:nvPicPr>
          <p:cNvPr id="9" name="Image 8"/>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154" y="217714"/>
            <a:ext cx="847417" cy="6455421"/>
          </a:xfrm>
          <a:prstGeom prst="rect">
            <a:avLst/>
          </a:prstGeom>
          <a:ln>
            <a:noFill/>
          </a:ln>
        </p:spPr>
      </p:pic>
      <p:sp>
        <p:nvSpPr>
          <p:cNvPr id="10" name="Espace réservé de la date 9"/>
          <p:cNvSpPr>
            <a:spLocks noGrp="1"/>
          </p:cNvSpPr>
          <p:nvPr>
            <p:ph type="dt" sz="half" idx="10"/>
          </p:nvPr>
        </p:nvSpPr>
        <p:spPr>
          <a:xfrm>
            <a:off x="1088571" y="6308010"/>
            <a:ext cx="2743200" cy="365125"/>
          </a:xfrm>
        </p:spPr>
        <p:txBody>
          <a:bodyPr/>
          <a:lstStyle/>
          <a:p>
            <a:fld id="{6FD9B1F2-8D6B-4C95-96BE-526C28A60D20}" type="datetime1">
              <a:rPr lang="fr-FR" sz="1800" b="1" smtClean="0"/>
              <a:t>22/10/2018</a:t>
            </a:fld>
            <a:endParaRPr lang="fr-FR" sz="1800" b="1" dirty="0"/>
          </a:p>
        </p:txBody>
      </p:sp>
      <p:sp>
        <p:nvSpPr>
          <p:cNvPr id="11" name="Espace réservé du pied de page 10"/>
          <p:cNvSpPr>
            <a:spLocks noGrp="1"/>
          </p:cNvSpPr>
          <p:nvPr>
            <p:ph type="ftr" sz="quarter" idx="11"/>
          </p:nvPr>
        </p:nvSpPr>
        <p:spPr/>
        <p:txBody>
          <a:bodyPr/>
          <a:lstStyle/>
          <a:p>
            <a:r>
              <a:rPr lang="fr-FR" sz="1600" b="1" smtClean="0"/>
              <a:t>PPS Lande Octobre 2018</a:t>
            </a:r>
            <a:endParaRPr lang="fr-FR" sz="1600" b="1" dirty="0"/>
          </a:p>
        </p:txBody>
      </p:sp>
      <p:sp>
        <p:nvSpPr>
          <p:cNvPr id="12" name="Espace réservé du numéro de diapositive 11"/>
          <p:cNvSpPr>
            <a:spLocks noGrp="1"/>
          </p:cNvSpPr>
          <p:nvPr>
            <p:ph type="sldNum" sz="quarter" idx="12"/>
          </p:nvPr>
        </p:nvSpPr>
        <p:spPr>
          <a:xfrm>
            <a:off x="8360229" y="6326929"/>
            <a:ext cx="2743200" cy="365125"/>
          </a:xfrm>
        </p:spPr>
        <p:txBody>
          <a:bodyPr/>
          <a:lstStyle/>
          <a:p>
            <a:fld id="{7D662C7A-8B65-4DEB-975D-50197EE237AB}" type="slidenum">
              <a:rPr lang="fr-FR" sz="1800" b="1" smtClean="0"/>
              <a:t>9</a:t>
            </a:fld>
            <a:endParaRPr lang="fr-FR" sz="1800" b="1" dirty="0"/>
          </a:p>
        </p:txBody>
      </p:sp>
      <p:sp>
        <p:nvSpPr>
          <p:cNvPr id="3" name="Rectangle 2"/>
          <p:cNvSpPr/>
          <p:nvPr/>
        </p:nvSpPr>
        <p:spPr>
          <a:xfrm>
            <a:off x="3048000" y="1869350"/>
            <a:ext cx="6096000" cy="3170099"/>
          </a:xfrm>
          <a:prstGeom prst="rect">
            <a:avLst/>
          </a:prstGeom>
        </p:spPr>
        <p:txBody>
          <a:bodyPr>
            <a:spAutoFit/>
          </a:bodyPr>
          <a:lstStyle/>
          <a:p>
            <a:r>
              <a:rPr lang="fr-FR" sz="2000" b="1" dirty="0">
                <a:solidFill>
                  <a:srgbClr val="FF0000"/>
                </a:solidFill>
              </a:rPr>
              <a:t>Sur le site de Sud Ouest à 20H40 sur 6 régions, à moitié du dépouillement on avait :</a:t>
            </a:r>
          </a:p>
          <a:p>
            <a:endParaRPr lang="fr-FR" sz="2000" b="1" dirty="0">
              <a:solidFill>
                <a:srgbClr val="FF0000"/>
              </a:solidFill>
            </a:endParaRPr>
          </a:p>
          <a:p>
            <a:r>
              <a:rPr lang="fr-FR" sz="2000" b="1" dirty="0" smtClean="0">
                <a:solidFill>
                  <a:srgbClr val="FF0000"/>
                </a:solidFill>
              </a:rPr>
              <a:t>  </a:t>
            </a:r>
            <a:r>
              <a:rPr lang="fr-FR" sz="2000" b="1" dirty="0">
                <a:solidFill>
                  <a:srgbClr val="FF0000"/>
                </a:solidFill>
              </a:rPr>
              <a:t>1  MLP (25% environ),</a:t>
            </a:r>
          </a:p>
          <a:p>
            <a:r>
              <a:rPr lang="fr-FR" sz="2000" b="1" dirty="0" smtClean="0">
                <a:solidFill>
                  <a:srgbClr val="FF0000"/>
                </a:solidFill>
              </a:rPr>
              <a:t>  </a:t>
            </a:r>
            <a:r>
              <a:rPr lang="fr-FR" sz="2000" b="1" dirty="0">
                <a:solidFill>
                  <a:srgbClr val="FF0000"/>
                </a:solidFill>
              </a:rPr>
              <a:t>2  JLM (23%),</a:t>
            </a:r>
          </a:p>
          <a:p>
            <a:r>
              <a:rPr lang="fr-FR" sz="2000" b="1" dirty="0" smtClean="0">
                <a:solidFill>
                  <a:srgbClr val="FF0000"/>
                </a:solidFill>
              </a:rPr>
              <a:t>  </a:t>
            </a:r>
            <a:r>
              <a:rPr lang="fr-FR" sz="2000" b="1" dirty="0">
                <a:solidFill>
                  <a:srgbClr val="FF0000"/>
                </a:solidFill>
              </a:rPr>
              <a:t>3  Jean Lassalle(17%),</a:t>
            </a:r>
          </a:p>
          <a:p>
            <a:r>
              <a:rPr lang="fr-FR" sz="2000" b="1" dirty="0" smtClean="0">
                <a:solidFill>
                  <a:srgbClr val="FF0000"/>
                </a:solidFill>
              </a:rPr>
              <a:t>  </a:t>
            </a:r>
            <a:r>
              <a:rPr lang="fr-FR" sz="2000" b="1" dirty="0">
                <a:solidFill>
                  <a:srgbClr val="FF0000"/>
                </a:solidFill>
              </a:rPr>
              <a:t>4  Hamon(6%),</a:t>
            </a:r>
          </a:p>
          <a:p>
            <a:r>
              <a:rPr lang="fr-FR" sz="2000" b="1" dirty="0" smtClean="0">
                <a:solidFill>
                  <a:srgbClr val="FF0000"/>
                </a:solidFill>
              </a:rPr>
              <a:t>  </a:t>
            </a:r>
            <a:r>
              <a:rPr lang="fr-FR" sz="2000" b="1" dirty="0">
                <a:solidFill>
                  <a:srgbClr val="FF0000"/>
                </a:solidFill>
              </a:rPr>
              <a:t>5  NDA, </a:t>
            </a:r>
            <a:r>
              <a:rPr lang="fr-FR" sz="2000" b="1" dirty="0" err="1">
                <a:solidFill>
                  <a:srgbClr val="FF0000"/>
                </a:solidFill>
              </a:rPr>
              <a:t>Poutou</a:t>
            </a:r>
            <a:r>
              <a:rPr lang="fr-FR" sz="2000" b="1" dirty="0">
                <a:solidFill>
                  <a:srgbClr val="FF0000"/>
                </a:solidFill>
              </a:rPr>
              <a:t>, </a:t>
            </a:r>
            <a:r>
              <a:rPr lang="fr-FR" sz="2000" b="1" dirty="0" err="1">
                <a:solidFill>
                  <a:srgbClr val="FF0000"/>
                </a:solidFill>
              </a:rPr>
              <a:t>Asselineau</a:t>
            </a:r>
            <a:r>
              <a:rPr lang="fr-FR" sz="2000" b="1" dirty="0">
                <a:solidFill>
                  <a:srgbClr val="FF0000"/>
                </a:solidFill>
              </a:rPr>
              <a:t>, Cheminade autour de 5%,</a:t>
            </a:r>
          </a:p>
          <a:p>
            <a:r>
              <a:rPr lang="fr-FR" sz="2000" b="1" dirty="0" smtClean="0">
                <a:solidFill>
                  <a:srgbClr val="FF0000"/>
                </a:solidFill>
              </a:rPr>
              <a:t>  </a:t>
            </a:r>
            <a:r>
              <a:rPr lang="fr-FR" sz="2000" b="1" dirty="0">
                <a:solidFill>
                  <a:srgbClr val="FF0000"/>
                </a:solidFill>
              </a:rPr>
              <a:t>6  Fillon , Macron, Arthaud tous autour de 2% !!!!</a:t>
            </a:r>
          </a:p>
          <a:p>
            <a:r>
              <a:rPr lang="fr-FR" sz="2000" b="1" dirty="0" smtClean="0">
                <a:solidFill>
                  <a:srgbClr val="FF0000"/>
                </a:solidFill>
              </a:rPr>
              <a:t>                       </a:t>
            </a:r>
            <a:r>
              <a:rPr lang="fr-FR" sz="2000" b="1" dirty="0">
                <a:solidFill>
                  <a:srgbClr val="FF0000"/>
                </a:solidFill>
              </a:rPr>
              <a:t>Oui stupéfiant ! Après le site a été bloqué.</a:t>
            </a:r>
          </a:p>
        </p:txBody>
      </p:sp>
    </p:spTree>
    <p:extLst>
      <p:ext uri="{BB962C8B-B14F-4D97-AF65-F5344CB8AC3E}">
        <p14:creationId xmlns:p14="http://schemas.microsoft.com/office/powerpoint/2010/main" val="1489220889"/>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2" end="2"/>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2" end="2"/>
                                            </p:txEl>
                                          </p:spTgt>
                                        </p:tgtEl>
                                        <p:attrNameLst>
                                          <p:attrName>ppt_w</p:attrName>
                                        </p:attrNameLst>
                                      </p:cBhvr>
                                    </p:anim>
                                    <p:anim by="(#ppt_w*0.50)" calcmode="lin" valueType="num">
                                      <p:cBhvr>
                                        <p:cTn id="16" dur="500" decel="50000" autoRev="1" fill="hold">
                                          <p:stCondLst>
                                            <p:cond delay="0"/>
                                          </p:stCondLst>
                                        </p:cTn>
                                        <p:tgtEl>
                                          <p:spTgt spid="3">
                                            <p:txEl>
                                              <p:pRg st="2" end="2"/>
                                            </p:txEl>
                                          </p:spTgt>
                                        </p:tgtEl>
                                        <p:attrNameLst>
                                          <p:attrName>ppt_x</p:attrName>
                                        </p:attrNameLst>
                                      </p:cBhvr>
                                    </p:anim>
                                    <p:anim from="(-#ppt_h/2)" to="(#ppt_y)" calcmode="lin" valueType="num">
                                      <p:cBhvr>
                                        <p:cTn id="17" dur="1000" fill="hold">
                                          <p:stCondLst>
                                            <p:cond delay="0"/>
                                          </p:stCondLst>
                                        </p:cTn>
                                        <p:tgtEl>
                                          <p:spTgt spid="3">
                                            <p:txEl>
                                              <p:pRg st="2" end="2"/>
                                            </p:txEl>
                                          </p:spTgt>
                                        </p:tgtEl>
                                        <p:attrNameLst>
                                          <p:attrName>ppt_y</p:attrName>
                                        </p:attrNameLst>
                                      </p:cBhvr>
                                    </p:anim>
                                    <p:animRot by="21600000">
                                      <p:cBhvr>
                                        <p:cTn id="18" dur="1000" fill="hold">
                                          <p:stCondLst>
                                            <p:cond delay="0"/>
                                          </p:stCondLst>
                                        </p:cTn>
                                        <p:tgtEl>
                                          <p:spTgt spid="3">
                                            <p:txEl>
                                              <p:pRg st="2" end="2"/>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3" end="3"/>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3" end="3"/>
                                            </p:txEl>
                                          </p:spTgt>
                                        </p:tgtEl>
                                        <p:attrNameLst>
                                          <p:attrName>ppt_w</p:attrName>
                                        </p:attrNameLst>
                                      </p:cBhvr>
                                    </p:anim>
                                    <p:anim by="(#ppt_w*0.50)" calcmode="lin" valueType="num">
                                      <p:cBhvr>
                                        <p:cTn id="24" dur="500" decel="50000" autoRev="1" fill="hold">
                                          <p:stCondLst>
                                            <p:cond delay="0"/>
                                          </p:stCondLst>
                                        </p:cTn>
                                        <p:tgtEl>
                                          <p:spTgt spid="3">
                                            <p:txEl>
                                              <p:pRg st="3" end="3"/>
                                            </p:txEl>
                                          </p:spTgt>
                                        </p:tgtEl>
                                        <p:attrNameLst>
                                          <p:attrName>ppt_x</p:attrName>
                                        </p:attrNameLst>
                                      </p:cBhvr>
                                    </p:anim>
                                    <p:anim from="(-#ppt_h/2)" to="(#ppt_y)" calcmode="lin" valueType="num">
                                      <p:cBhvr>
                                        <p:cTn id="25" dur="1000" fill="hold">
                                          <p:stCondLst>
                                            <p:cond delay="0"/>
                                          </p:stCondLst>
                                        </p:cTn>
                                        <p:tgtEl>
                                          <p:spTgt spid="3">
                                            <p:txEl>
                                              <p:pRg st="3" end="3"/>
                                            </p:txEl>
                                          </p:spTgt>
                                        </p:tgtEl>
                                        <p:attrNameLst>
                                          <p:attrName>ppt_y</p:attrName>
                                        </p:attrNameLst>
                                      </p:cBhvr>
                                    </p:anim>
                                    <p:animRot by="21600000">
                                      <p:cBhvr>
                                        <p:cTn id="26" dur="1000" fill="hold">
                                          <p:stCondLst>
                                            <p:cond delay="0"/>
                                          </p:stCondLst>
                                        </p:cTn>
                                        <p:tgtEl>
                                          <p:spTgt spid="3">
                                            <p:txEl>
                                              <p:pRg st="3" end="3"/>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3">
                                            <p:txEl>
                                              <p:pRg st="4" end="4"/>
                                            </p:txEl>
                                          </p:spTgt>
                                        </p:tgtEl>
                                        <p:attrNameLst>
                                          <p:attrName>style.visibility</p:attrName>
                                        </p:attrNameLst>
                                      </p:cBhvr>
                                      <p:to>
                                        <p:strVal val="visible"/>
                                      </p:to>
                                    </p:set>
                                    <p:anim by="(-#ppt_w*2)" calcmode="lin" valueType="num">
                                      <p:cBhvr rctx="PPT">
                                        <p:cTn id="31" dur="500" autoRev="1" fill="hold">
                                          <p:stCondLst>
                                            <p:cond delay="0"/>
                                          </p:stCondLst>
                                        </p:cTn>
                                        <p:tgtEl>
                                          <p:spTgt spid="3">
                                            <p:txEl>
                                              <p:pRg st="4" end="4"/>
                                            </p:txEl>
                                          </p:spTgt>
                                        </p:tgtEl>
                                        <p:attrNameLst>
                                          <p:attrName>ppt_w</p:attrName>
                                        </p:attrNameLst>
                                      </p:cBhvr>
                                    </p:anim>
                                    <p:anim by="(#ppt_w*0.50)" calcmode="lin" valueType="num">
                                      <p:cBhvr>
                                        <p:cTn id="32" dur="500" decel="50000" autoRev="1" fill="hold">
                                          <p:stCondLst>
                                            <p:cond delay="0"/>
                                          </p:stCondLst>
                                        </p:cTn>
                                        <p:tgtEl>
                                          <p:spTgt spid="3">
                                            <p:txEl>
                                              <p:pRg st="4" end="4"/>
                                            </p:txEl>
                                          </p:spTgt>
                                        </p:tgtEl>
                                        <p:attrNameLst>
                                          <p:attrName>ppt_x</p:attrName>
                                        </p:attrNameLst>
                                      </p:cBhvr>
                                    </p:anim>
                                    <p:anim from="(-#ppt_h/2)" to="(#ppt_y)" calcmode="lin" valueType="num">
                                      <p:cBhvr>
                                        <p:cTn id="33" dur="1000" fill="hold">
                                          <p:stCondLst>
                                            <p:cond delay="0"/>
                                          </p:stCondLst>
                                        </p:cTn>
                                        <p:tgtEl>
                                          <p:spTgt spid="3">
                                            <p:txEl>
                                              <p:pRg st="4" end="4"/>
                                            </p:txEl>
                                          </p:spTgt>
                                        </p:tgtEl>
                                        <p:attrNameLst>
                                          <p:attrName>ppt_y</p:attrName>
                                        </p:attrNameLst>
                                      </p:cBhvr>
                                    </p:anim>
                                    <p:animRot by="21600000">
                                      <p:cBhvr>
                                        <p:cTn id="34" dur="1000" fill="hold">
                                          <p:stCondLst>
                                            <p:cond delay="0"/>
                                          </p:stCondLst>
                                        </p:cTn>
                                        <p:tgtEl>
                                          <p:spTgt spid="3">
                                            <p:txEl>
                                              <p:pRg st="4" end="4"/>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3">
                                            <p:txEl>
                                              <p:pRg st="5" end="5"/>
                                            </p:txEl>
                                          </p:spTgt>
                                        </p:tgtEl>
                                        <p:attrNameLst>
                                          <p:attrName>style.visibility</p:attrName>
                                        </p:attrNameLst>
                                      </p:cBhvr>
                                      <p:to>
                                        <p:strVal val="visible"/>
                                      </p:to>
                                    </p:set>
                                    <p:anim by="(-#ppt_w*2)" calcmode="lin" valueType="num">
                                      <p:cBhvr rctx="PPT">
                                        <p:cTn id="39" dur="500" autoRev="1" fill="hold">
                                          <p:stCondLst>
                                            <p:cond delay="0"/>
                                          </p:stCondLst>
                                        </p:cTn>
                                        <p:tgtEl>
                                          <p:spTgt spid="3">
                                            <p:txEl>
                                              <p:pRg st="5" end="5"/>
                                            </p:txEl>
                                          </p:spTgt>
                                        </p:tgtEl>
                                        <p:attrNameLst>
                                          <p:attrName>ppt_w</p:attrName>
                                        </p:attrNameLst>
                                      </p:cBhvr>
                                    </p:anim>
                                    <p:anim by="(#ppt_w*0.50)" calcmode="lin" valueType="num">
                                      <p:cBhvr>
                                        <p:cTn id="40" dur="500" decel="50000" autoRev="1" fill="hold">
                                          <p:stCondLst>
                                            <p:cond delay="0"/>
                                          </p:stCondLst>
                                        </p:cTn>
                                        <p:tgtEl>
                                          <p:spTgt spid="3">
                                            <p:txEl>
                                              <p:pRg st="5" end="5"/>
                                            </p:txEl>
                                          </p:spTgt>
                                        </p:tgtEl>
                                        <p:attrNameLst>
                                          <p:attrName>ppt_x</p:attrName>
                                        </p:attrNameLst>
                                      </p:cBhvr>
                                    </p:anim>
                                    <p:anim from="(-#ppt_h/2)" to="(#ppt_y)" calcmode="lin" valueType="num">
                                      <p:cBhvr>
                                        <p:cTn id="41" dur="1000" fill="hold">
                                          <p:stCondLst>
                                            <p:cond delay="0"/>
                                          </p:stCondLst>
                                        </p:cTn>
                                        <p:tgtEl>
                                          <p:spTgt spid="3">
                                            <p:txEl>
                                              <p:pRg st="5" end="5"/>
                                            </p:txEl>
                                          </p:spTgt>
                                        </p:tgtEl>
                                        <p:attrNameLst>
                                          <p:attrName>ppt_y</p:attrName>
                                        </p:attrNameLst>
                                      </p:cBhvr>
                                    </p:anim>
                                    <p:animRot by="21600000">
                                      <p:cBhvr>
                                        <p:cTn id="42" dur="1000" fill="hold">
                                          <p:stCondLst>
                                            <p:cond delay="0"/>
                                          </p:stCondLst>
                                        </p:cTn>
                                        <p:tgtEl>
                                          <p:spTgt spid="3">
                                            <p:txEl>
                                              <p:pRg st="5" end="5"/>
                                            </p:txEl>
                                          </p:spTgt>
                                        </p:tgtEl>
                                        <p:attrNameLst>
                                          <p:attrName>r</p:attrName>
                                        </p:attrNameLst>
                                      </p:cBhvr>
                                    </p:animRot>
                                  </p:childTnLst>
                                </p:cTn>
                              </p:par>
                            </p:childTnLst>
                          </p:cTn>
                        </p:par>
                      </p:childTnLst>
                    </p:cTn>
                  </p:par>
                  <p:par>
                    <p:cTn id="43" fill="hold">
                      <p:stCondLst>
                        <p:cond delay="indefinite"/>
                      </p:stCondLst>
                      <p:childTnLst>
                        <p:par>
                          <p:cTn id="44" fill="hold">
                            <p:stCondLst>
                              <p:cond delay="0"/>
                            </p:stCondLst>
                            <p:childTnLst>
                              <p:par>
                                <p:cTn id="45" presetID="56" presetClass="entr" presetSubtype="0" fill="hold" nodeType="clickEffect">
                                  <p:stCondLst>
                                    <p:cond delay="0"/>
                                  </p:stCondLst>
                                  <p:iterate type="lt">
                                    <p:tmPct val="10000"/>
                                  </p:iterate>
                                  <p:childTnLst>
                                    <p:set>
                                      <p:cBhvr>
                                        <p:cTn id="46" dur="1" fill="hold">
                                          <p:stCondLst>
                                            <p:cond delay="0"/>
                                          </p:stCondLst>
                                        </p:cTn>
                                        <p:tgtEl>
                                          <p:spTgt spid="3">
                                            <p:txEl>
                                              <p:pRg st="6" end="6"/>
                                            </p:txEl>
                                          </p:spTgt>
                                        </p:tgtEl>
                                        <p:attrNameLst>
                                          <p:attrName>style.visibility</p:attrName>
                                        </p:attrNameLst>
                                      </p:cBhvr>
                                      <p:to>
                                        <p:strVal val="visible"/>
                                      </p:to>
                                    </p:set>
                                    <p:anim by="(-#ppt_w*2)" calcmode="lin" valueType="num">
                                      <p:cBhvr rctx="PPT">
                                        <p:cTn id="47" dur="500" autoRev="1" fill="hold">
                                          <p:stCondLst>
                                            <p:cond delay="0"/>
                                          </p:stCondLst>
                                        </p:cTn>
                                        <p:tgtEl>
                                          <p:spTgt spid="3">
                                            <p:txEl>
                                              <p:pRg st="6" end="6"/>
                                            </p:txEl>
                                          </p:spTgt>
                                        </p:tgtEl>
                                        <p:attrNameLst>
                                          <p:attrName>ppt_w</p:attrName>
                                        </p:attrNameLst>
                                      </p:cBhvr>
                                    </p:anim>
                                    <p:anim by="(#ppt_w*0.50)" calcmode="lin" valueType="num">
                                      <p:cBhvr>
                                        <p:cTn id="48" dur="500" decel="50000" autoRev="1" fill="hold">
                                          <p:stCondLst>
                                            <p:cond delay="0"/>
                                          </p:stCondLst>
                                        </p:cTn>
                                        <p:tgtEl>
                                          <p:spTgt spid="3">
                                            <p:txEl>
                                              <p:pRg st="6" end="6"/>
                                            </p:txEl>
                                          </p:spTgt>
                                        </p:tgtEl>
                                        <p:attrNameLst>
                                          <p:attrName>ppt_x</p:attrName>
                                        </p:attrNameLst>
                                      </p:cBhvr>
                                    </p:anim>
                                    <p:anim from="(-#ppt_h/2)" to="(#ppt_y)" calcmode="lin" valueType="num">
                                      <p:cBhvr>
                                        <p:cTn id="49" dur="1000" fill="hold">
                                          <p:stCondLst>
                                            <p:cond delay="0"/>
                                          </p:stCondLst>
                                        </p:cTn>
                                        <p:tgtEl>
                                          <p:spTgt spid="3">
                                            <p:txEl>
                                              <p:pRg st="6" end="6"/>
                                            </p:txEl>
                                          </p:spTgt>
                                        </p:tgtEl>
                                        <p:attrNameLst>
                                          <p:attrName>ppt_y</p:attrName>
                                        </p:attrNameLst>
                                      </p:cBhvr>
                                    </p:anim>
                                    <p:animRot by="21600000">
                                      <p:cBhvr>
                                        <p:cTn id="50" dur="1000" fill="hold">
                                          <p:stCondLst>
                                            <p:cond delay="0"/>
                                          </p:stCondLst>
                                        </p:cTn>
                                        <p:tgtEl>
                                          <p:spTgt spid="3">
                                            <p:txEl>
                                              <p:pRg st="6" end="6"/>
                                            </p:txEl>
                                          </p:spTgt>
                                        </p:tgtEl>
                                        <p:attrNameLst>
                                          <p:attrName>r</p:attrName>
                                        </p:attrNameLst>
                                      </p:cBhvr>
                                    </p:animRot>
                                  </p:childTnLst>
                                </p:cTn>
                              </p:par>
                            </p:childTnLst>
                          </p:cTn>
                        </p:par>
                      </p:childTnLst>
                    </p:cTn>
                  </p:par>
                  <p:par>
                    <p:cTn id="51" fill="hold">
                      <p:stCondLst>
                        <p:cond delay="indefinite"/>
                      </p:stCondLst>
                      <p:childTnLst>
                        <p:par>
                          <p:cTn id="52" fill="hold">
                            <p:stCondLst>
                              <p:cond delay="0"/>
                            </p:stCondLst>
                            <p:childTnLst>
                              <p:par>
                                <p:cTn id="53" presetID="56" presetClass="entr" presetSubtype="0" fill="hold" nodeType="clickEffect">
                                  <p:stCondLst>
                                    <p:cond delay="0"/>
                                  </p:stCondLst>
                                  <p:iterate type="lt">
                                    <p:tmPct val="10000"/>
                                  </p:iterate>
                                  <p:childTnLst>
                                    <p:set>
                                      <p:cBhvr>
                                        <p:cTn id="54" dur="1" fill="hold">
                                          <p:stCondLst>
                                            <p:cond delay="0"/>
                                          </p:stCondLst>
                                        </p:cTn>
                                        <p:tgtEl>
                                          <p:spTgt spid="3">
                                            <p:txEl>
                                              <p:pRg st="7" end="7"/>
                                            </p:txEl>
                                          </p:spTgt>
                                        </p:tgtEl>
                                        <p:attrNameLst>
                                          <p:attrName>style.visibility</p:attrName>
                                        </p:attrNameLst>
                                      </p:cBhvr>
                                      <p:to>
                                        <p:strVal val="visible"/>
                                      </p:to>
                                    </p:set>
                                    <p:anim by="(-#ppt_w*2)" calcmode="lin" valueType="num">
                                      <p:cBhvr rctx="PPT">
                                        <p:cTn id="55" dur="500" autoRev="1" fill="hold">
                                          <p:stCondLst>
                                            <p:cond delay="0"/>
                                          </p:stCondLst>
                                        </p:cTn>
                                        <p:tgtEl>
                                          <p:spTgt spid="3">
                                            <p:txEl>
                                              <p:pRg st="7" end="7"/>
                                            </p:txEl>
                                          </p:spTgt>
                                        </p:tgtEl>
                                        <p:attrNameLst>
                                          <p:attrName>ppt_w</p:attrName>
                                        </p:attrNameLst>
                                      </p:cBhvr>
                                    </p:anim>
                                    <p:anim by="(#ppt_w*0.50)" calcmode="lin" valueType="num">
                                      <p:cBhvr>
                                        <p:cTn id="56" dur="500" decel="50000" autoRev="1" fill="hold">
                                          <p:stCondLst>
                                            <p:cond delay="0"/>
                                          </p:stCondLst>
                                        </p:cTn>
                                        <p:tgtEl>
                                          <p:spTgt spid="3">
                                            <p:txEl>
                                              <p:pRg st="7" end="7"/>
                                            </p:txEl>
                                          </p:spTgt>
                                        </p:tgtEl>
                                        <p:attrNameLst>
                                          <p:attrName>ppt_x</p:attrName>
                                        </p:attrNameLst>
                                      </p:cBhvr>
                                    </p:anim>
                                    <p:anim from="(-#ppt_h/2)" to="(#ppt_y)" calcmode="lin" valueType="num">
                                      <p:cBhvr>
                                        <p:cTn id="57" dur="1000" fill="hold">
                                          <p:stCondLst>
                                            <p:cond delay="0"/>
                                          </p:stCondLst>
                                        </p:cTn>
                                        <p:tgtEl>
                                          <p:spTgt spid="3">
                                            <p:txEl>
                                              <p:pRg st="7" end="7"/>
                                            </p:txEl>
                                          </p:spTgt>
                                        </p:tgtEl>
                                        <p:attrNameLst>
                                          <p:attrName>ppt_y</p:attrName>
                                        </p:attrNameLst>
                                      </p:cBhvr>
                                    </p:anim>
                                    <p:animRot by="21600000">
                                      <p:cBhvr>
                                        <p:cTn id="58" dur="1000" fill="hold">
                                          <p:stCondLst>
                                            <p:cond delay="0"/>
                                          </p:stCondLst>
                                        </p:cTn>
                                        <p:tgtEl>
                                          <p:spTgt spid="3">
                                            <p:txEl>
                                              <p:pRg st="7" end="7"/>
                                            </p:txEl>
                                          </p:spTgt>
                                        </p:tgtEl>
                                        <p:attrNameLst>
                                          <p:attrName>r</p:attrName>
                                        </p:attrNameLst>
                                      </p:cBhvr>
                                    </p:animRot>
                                  </p:childTnLst>
                                </p:cTn>
                              </p:par>
                            </p:childTnLst>
                          </p:cTn>
                        </p:par>
                      </p:childTnLst>
                    </p:cTn>
                  </p:par>
                  <p:par>
                    <p:cTn id="59" fill="hold">
                      <p:stCondLst>
                        <p:cond delay="indefinite"/>
                      </p:stCondLst>
                      <p:childTnLst>
                        <p:par>
                          <p:cTn id="60" fill="hold">
                            <p:stCondLst>
                              <p:cond delay="0"/>
                            </p:stCondLst>
                            <p:childTnLst>
                              <p:par>
                                <p:cTn id="61" presetID="56" presetClass="entr" presetSubtype="0" fill="hold" nodeType="clickEffect">
                                  <p:stCondLst>
                                    <p:cond delay="0"/>
                                  </p:stCondLst>
                                  <p:iterate type="lt">
                                    <p:tmPct val="10000"/>
                                  </p:iterate>
                                  <p:childTnLst>
                                    <p:set>
                                      <p:cBhvr>
                                        <p:cTn id="62" dur="1" fill="hold">
                                          <p:stCondLst>
                                            <p:cond delay="0"/>
                                          </p:stCondLst>
                                        </p:cTn>
                                        <p:tgtEl>
                                          <p:spTgt spid="3">
                                            <p:txEl>
                                              <p:pRg st="8" end="8"/>
                                            </p:txEl>
                                          </p:spTgt>
                                        </p:tgtEl>
                                        <p:attrNameLst>
                                          <p:attrName>style.visibility</p:attrName>
                                        </p:attrNameLst>
                                      </p:cBhvr>
                                      <p:to>
                                        <p:strVal val="visible"/>
                                      </p:to>
                                    </p:set>
                                    <p:anim by="(-#ppt_w*2)" calcmode="lin" valueType="num">
                                      <p:cBhvr rctx="PPT">
                                        <p:cTn id="63" dur="500" autoRev="1" fill="hold">
                                          <p:stCondLst>
                                            <p:cond delay="0"/>
                                          </p:stCondLst>
                                        </p:cTn>
                                        <p:tgtEl>
                                          <p:spTgt spid="3">
                                            <p:txEl>
                                              <p:pRg st="8" end="8"/>
                                            </p:txEl>
                                          </p:spTgt>
                                        </p:tgtEl>
                                        <p:attrNameLst>
                                          <p:attrName>ppt_w</p:attrName>
                                        </p:attrNameLst>
                                      </p:cBhvr>
                                    </p:anim>
                                    <p:anim by="(#ppt_w*0.50)" calcmode="lin" valueType="num">
                                      <p:cBhvr>
                                        <p:cTn id="64" dur="500" decel="50000" autoRev="1" fill="hold">
                                          <p:stCondLst>
                                            <p:cond delay="0"/>
                                          </p:stCondLst>
                                        </p:cTn>
                                        <p:tgtEl>
                                          <p:spTgt spid="3">
                                            <p:txEl>
                                              <p:pRg st="8" end="8"/>
                                            </p:txEl>
                                          </p:spTgt>
                                        </p:tgtEl>
                                        <p:attrNameLst>
                                          <p:attrName>ppt_x</p:attrName>
                                        </p:attrNameLst>
                                      </p:cBhvr>
                                    </p:anim>
                                    <p:anim from="(-#ppt_h/2)" to="(#ppt_y)" calcmode="lin" valueType="num">
                                      <p:cBhvr>
                                        <p:cTn id="65" dur="1000" fill="hold">
                                          <p:stCondLst>
                                            <p:cond delay="0"/>
                                          </p:stCondLst>
                                        </p:cTn>
                                        <p:tgtEl>
                                          <p:spTgt spid="3">
                                            <p:txEl>
                                              <p:pRg st="8" end="8"/>
                                            </p:txEl>
                                          </p:spTgt>
                                        </p:tgtEl>
                                        <p:attrNameLst>
                                          <p:attrName>ppt_y</p:attrName>
                                        </p:attrNameLst>
                                      </p:cBhvr>
                                    </p:anim>
                                    <p:animRot by="21600000">
                                      <p:cBhvr>
                                        <p:cTn id="66" dur="1000" fill="hold">
                                          <p:stCondLst>
                                            <p:cond delay="0"/>
                                          </p:stCondLst>
                                        </p:cTn>
                                        <p:tgtEl>
                                          <p:spTgt spid="3">
                                            <p:txEl>
                                              <p:pRg st="8" end="8"/>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33600" y="1277257"/>
            <a:ext cx="7910287" cy="4354286"/>
          </a:xfrm>
          <a:prstGeom prst="rect">
            <a:avLst/>
          </a:prstGeom>
          <a:noFill/>
          <a:ln w="381000">
            <a:gradFill flip="none" rotWithShape="1">
              <a:gsLst>
                <a:gs pos="0">
                  <a:schemeClr val="accent4">
                    <a:lumMod val="67000"/>
                  </a:schemeClr>
                </a:gs>
                <a:gs pos="100000">
                  <a:schemeClr val="accent6">
                    <a:lumMod val="75000"/>
                  </a:schemeClr>
                </a:gs>
                <a:gs pos="88000">
                  <a:schemeClr val="accent4">
                    <a:lumMod val="60000"/>
                    <a:lumOff val="4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1451429" y="609600"/>
            <a:ext cx="9231086" cy="5660571"/>
          </a:xfrm>
          <a:prstGeom prst="rect">
            <a:avLst/>
          </a:prstGeom>
          <a:noFill/>
          <a:ln w="762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45373" y="217714"/>
            <a:ext cx="847417" cy="6455421"/>
          </a:xfrm>
          <a:prstGeom prst="rect">
            <a:avLst/>
          </a:prstGeom>
          <a:ln>
            <a:noFill/>
          </a:ln>
        </p:spPr>
      </p:pic>
      <p:pic>
        <p:nvPicPr>
          <p:cNvPr id="9" name="Image 8"/>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154" y="217714"/>
            <a:ext cx="847417" cy="6405155"/>
          </a:xfrm>
          <a:prstGeom prst="rect">
            <a:avLst/>
          </a:prstGeom>
          <a:ln>
            <a:noFill/>
          </a:ln>
        </p:spPr>
      </p:pic>
      <p:sp>
        <p:nvSpPr>
          <p:cNvPr id="10" name="Espace réservé de la date 9"/>
          <p:cNvSpPr>
            <a:spLocks noGrp="1"/>
          </p:cNvSpPr>
          <p:nvPr>
            <p:ph type="dt" sz="half" idx="10"/>
          </p:nvPr>
        </p:nvSpPr>
        <p:spPr>
          <a:xfrm>
            <a:off x="1088571" y="6308010"/>
            <a:ext cx="2743200" cy="365125"/>
          </a:xfrm>
        </p:spPr>
        <p:txBody>
          <a:bodyPr/>
          <a:lstStyle/>
          <a:p>
            <a:fld id="{FCD38526-E2C0-4ADA-A629-A88F2B598897}" type="datetime1">
              <a:rPr lang="fr-FR" sz="1800" b="1" smtClean="0"/>
              <a:t>22/10/2018</a:t>
            </a:fld>
            <a:endParaRPr lang="fr-FR" sz="1800" b="1" dirty="0"/>
          </a:p>
        </p:txBody>
      </p:sp>
      <p:sp>
        <p:nvSpPr>
          <p:cNvPr id="11" name="Espace réservé du pied de page 10"/>
          <p:cNvSpPr>
            <a:spLocks noGrp="1"/>
          </p:cNvSpPr>
          <p:nvPr>
            <p:ph type="ftr" sz="quarter" idx="11"/>
          </p:nvPr>
        </p:nvSpPr>
        <p:spPr/>
        <p:txBody>
          <a:bodyPr/>
          <a:lstStyle/>
          <a:p>
            <a:r>
              <a:rPr lang="fr-FR" sz="1600" b="1" smtClean="0"/>
              <a:t>PPS Lande Octobre 2018</a:t>
            </a:r>
            <a:endParaRPr lang="fr-FR" sz="1600" b="1" dirty="0"/>
          </a:p>
        </p:txBody>
      </p:sp>
      <p:sp>
        <p:nvSpPr>
          <p:cNvPr id="12" name="Espace réservé du numéro de diapositive 11"/>
          <p:cNvSpPr>
            <a:spLocks noGrp="1"/>
          </p:cNvSpPr>
          <p:nvPr>
            <p:ph type="sldNum" sz="quarter" idx="12"/>
          </p:nvPr>
        </p:nvSpPr>
        <p:spPr>
          <a:xfrm>
            <a:off x="8360229" y="6326929"/>
            <a:ext cx="2743200" cy="365125"/>
          </a:xfrm>
        </p:spPr>
        <p:txBody>
          <a:bodyPr/>
          <a:lstStyle/>
          <a:p>
            <a:fld id="{7D662C7A-8B65-4DEB-975D-50197EE237AB}" type="slidenum">
              <a:rPr lang="fr-FR" sz="1800" b="1" smtClean="0"/>
              <a:t>10</a:t>
            </a:fld>
            <a:endParaRPr lang="fr-FR" sz="1800" b="1" dirty="0"/>
          </a:p>
        </p:txBody>
      </p:sp>
      <p:sp>
        <p:nvSpPr>
          <p:cNvPr id="2" name="Rectangle 1"/>
          <p:cNvSpPr/>
          <p:nvPr/>
        </p:nvSpPr>
        <p:spPr>
          <a:xfrm>
            <a:off x="2689151" y="1793280"/>
            <a:ext cx="6755642" cy="3293209"/>
          </a:xfrm>
          <a:prstGeom prst="rect">
            <a:avLst/>
          </a:prstGeom>
        </p:spPr>
        <p:txBody>
          <a:bodyPr wrap="square">
            <a:spAutoFit/>
          </a:bodyPr>
          <a:lstStyle/>
          <a:p>
            <a:r>
              <a:rPr lang="fr-FR" sz="2000" b="1" dirty="0">
                <a:solidFill>
                  <a:srgbClr val="FF0000"/>
                </a:solidFill>
              </a:rPr>
              <a:t>Ensuite au cours de la soirée les résultats du ministère de l’intérieur  ont été modifiés pour qu’ils soient en correspondance avec les sondages.</a:t>
            </a:r>
          </a:p>
          <a:p>
            <a:pPr marL="285750" indent="-285750">
              <a:buFont typeface="Wingdings" panose="05000000000000000000" pitchFamily="2" charset="2"/>
              <a:buChar char="Ø"/>
            </a:pPr>
            <a:r>
              <a:rPr lang="fr-FR" sz="2000" b="1" dirty="0" smtClean="0">
                <a:solidFill>
                  <a:srgbClr val="FF0000"/>
                </a:solidFill>
              </a:rPr>
              <a:t>(</a:t>
            </a:r>
            <a:r>
              <a:rPr lang="fr-FR" sz="2000" b="1" dirty="0">
                <a:solidFill>
                  <a:srgbClr val="FF0000"/>
                </a:solidFill>
              </a:rPr>
              <a:t>à noter que dans deux arrondissements de Lyon mon </a:t>
            </a:r>
            <a:r>
              <a:rPr lang="fr-FR" sz="2000" b="1" dirty="0" err="1">
                <a:solidFill>
                  <a:srgbClr val="FF0000"/>
                </a:solidFill>
              </a:rPr>
              <a:t>colomb</a:t>
            </a:r>
            <a:r>
              <a:rPr lang="fr-FR" sz="2000" b="1" dirty="0">
                <a:solidFill>
                  <a:srgbClr val="FF0000"/>
                </a:solidFill>
              </a:rPr>
              <a:t>, le nombre de bulletins blancs s’élèvent à zéro !!! sur plusieurs milliers de votants </a:t>
            </a:r>
            <a:r>
              <a:rPr lang="fr-FR" sz="2000" b="1" dirty="0" smtClean="0">
                <a:solidFill>
                  <a:srgbClr val="FF0000"/>
                </a:solidFill>
              </a:rPr>
              <a:t>!!!)</a:t>
            </a:r>
          </a:p>
          <a:p>
            <a:pPr marL="285750" indent="-285750">
              <a:buFont typeface="Wingdings" panose="05000000000000000000" pitchFamily="2" charset="2"/>
              <a:buChar char="Ø"/>
            </a:pPr>
            <a:r>
              <a:rPr lang="fr-FR" sz="4400" b="1" dirty="0" smtClean="0">
                <a:solidFill>
                  <a:srgbClr val="FF0000"/>
                </a:solidFill>
              </a:rPr>
              <a:t>2</a:t>
            </a:r>
            <a:r>
              <a:rPr lang="fr-FR" sz="4400" b="1" dirty="0">
                <a:solidFill>
                  <a:srgbClr val="FF0000"/>
                </a:solidFill>
              </a:rPr>
              <a:t>% pour macron, qui d’un coup deviennent 24%…</a:t>
            </a:r>
          </a:p>
        </p:txBody>
      </p:sp>
    </p:spTree>
    <p:extLst>
      <p:ext uri="{BB962C8B-B14F-4D97-AF65-F5344CB8AC3E}">
        <p14:creationId xmlns:p14="http://schemas.microsoft.com/office/powerpoint/2010/main" val="4157090795"/>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1" end="1"/>
                                            </p:txEl>
                                          </p:spTgt>
                                        </p:tgtEl>
                                        <p:attrNameLst>
                                          <p:attrName>ppt_w</p:attrName>
                                        </p:attrNameLst>
                                      </p:cBhvr>
                                    </p:anim>
                                    <p:anim by="(#ppt_w*0.50)" calcmode="lin" valueType="num">
                                      <p:cBhvr>
                                        <p:cTn id="16" dur="500" decel="50000" autoRev="1" fill="hold">
                                          <p:stCondLst>
                                            <p:cond delay="0"/>
                                          </p:stCondLst>
                                        </p:cTn>
                                        <p:tgtEl>
                                          <p:spTgt spid="2">
                                            <p:txEl>
                                              <p:pRg st="1" end="1"/>
                                            </p:txEl>
                                          </p:spTgt>
                                        </p:tgtEl>
                                        <p:attrNameLst>
                                          <p:attrName>ppt_x</p:attrName>
                                        </p:attrNameLst>
                                      </p:cBhvr>
                                    </p:anim>
                                    <p:anim from="(-#ppt_h/2)" to="(#ppt_y)" calcmode="lin" valueType="num">
                                      <p:cBhvr>
                                        <p:cTn id="17" dur="1000" fill="hold">
                                          <p:stCondLst>
                                            <p:cond delay="0"/>
                                          </p:stCondLst>
                                        </p:cTn>
                                        <p:tgtEl>
                                          <p:spTgt spid="2">
                                            <p:txEl>
                                              <p:pRg st="1" end="1"/>
                                            </p:txEl>
                                          </p:spTgt>
                                        </p:tgtEl>
                                        <p:attrNameLst>
                                          <p:attrName>ppt_y</p:attrName>
                                        </p:attrNameLst>
                                      </p:cBhvr>
                                    </p:anim>
                                    <p:animRot by="21600000">
                                      <p:cBhvr>
                                        <p:cTn id="18" dur="1000" fill="hold">
                                          <p:stCondLst>
                                            <p:cond delay="0"/>
                                          </p:stCondLst>
                                        </p:cTn>
                                        <p:tgtEl>
                                          <p:spTgt spid="2">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33600" y="1277257"/>
            <a:ext cx="7910287" cy="4354286"/>
          </a:xfrm>
          <a:prstGeom prst="rect">
            <a:avLst/>
          </a:prstGeom>
          <a:noFill/>
          <a:ln w="381000">
            <a:gradFill flip="none" rotWithShape="1">
              <a:gsLst>
                <a:gs pos="0">
                  <a:schemeClr val="accent4">
                    <a:lumMod val="67000"/>
                  </a:schemeClr>
                </a:gs>
                <a:gs pos="100000">
                  <a:schemeClr val="accent6">
                    <a:lumMod val="75000"/>
                  </a:schemeClr>
                </a:gs>
                <a:gs pos="88000">
                  <a:schemeClr val="accent4">
                    <a:lumMod val="60000"/>
                    <a:lumOff val="4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1451429" y="609600"/>
            <a:ext cx="9231086" cy="5660571"/>
          </a:xfrm>
          <a:prstGeom prst="rect">
            <a:avLst/>
          </a:prstGeom>
          <a:noFill/>
          <a:ln w="762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45373" y="217714"/>
            <a:ext cx="847417" cy="6455421"/>
          </a:xfrm>
          <a:prstGeom prst="rect">
            <a:avLst/>
          </a:prstGeom>
          <a:ln>
            <a:noFill/>
          </a:ln>
        </p:spPr>
      </p:pic>
      <p:pic>
        <p:nvPicPr>
          <p:cNvPr id="9" name="Image 8"/>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154" y="217714"/>
            <a:ext cx="847417" cy="6455421"/>
          </a:xfrm>
          <a:prstGeom prst="rect">
            <a:avLst/>
          </a:prstGeom>
          <a:ln>
            <a:noFill/>
          </a:ln>
        </p:spPr>
      </p:pic>
      <p:sp>
        <p:nvSpPr>
          <p:cNvPr id="10" name="Espace réservé de la date 9"/>
          <p:cNvSpPr>
            <a:spLocks noGrp="1"/>
          </p:cNvSpPr>
          <p:nvPr>
            <p:ph type="dt" sz="half" idx="10"/>
          </p:nvPr>
        </p:nvSpPr>
        <p:spPr>
          <a:xfrm>
            <a:off x="1088571" y="6308010"/>
            <a:ext cx="2743200" cy="365125"/>
          </a:xfrm>
        </p:spPr>
        <p:txBody>
          <a:bodyPr/>
          <a:lstStyle/>
          <a:p>
            <a:fld id="{80835897-C9AE-4F8E-822C-9CA0013E56BC}" type="datetime1">
              <a:rPr lang="fr-FR" sz="1800" b="1" smtClean="0"/>
              <a:t>22/10/2018</a:t>
            </a:fld>
            <a:endParaRPr lang="fr-FR" sz="1800" b="1" dirty="0"/>
          </a:p>
        </p:txBody>
      </p:sp>
      <p:sp>
        <p:nvSpPr>
          <p:cNvPr id="11" name="Espace réservé du pied de page 10"/>
          <p:cNvSpPr>
            <a:spLocks noGrp="1"/>
          </p:cNvSpPr>
          <p:nvPr>
            <p:ph type="ftr" sz="quarter" idx="11"/>
          </p:nvPr>
        </p:nvSpPr>
        <p:spPr/>
        <p:txBody>
          <a:bodyPr/>
          <a:lstStyle/>
          <a:p>
            <a:r>
              <a:rPr lang="fr-FR" sz="1600" b="1" smtClean="0"/>
              <a:t>PPS Lande Octobre 2018</a:t>
            </a:r>
            <a:endParaRPr lang="fr-FR" sz="1600" b="1" dirty="0"/>
          </a:p>
        </p:txBody>
      </p:sp>
      <p:sp>
        <p:nvSpPr>
          <p:cNvPr id="12" name="Espace réservé du numéro de diapositive 11"/>
          <p:cNvSpPr>
            <a:spLocks noGrp="1"/>
          </p:cNvSpPr>
          <p:nvPr>
            <p:ph type="sldNum" sz="quarter" idx="12"/>
          </p:nvPr>
        </p:nvSpPr>
        <p:spPr>
          <a:xfrm>
            <a:off x="8360229" y="6326929"/>
            <a:ext cx="2743200" cy="365125"/>
          </a:xfrm>
        </p:spPr>
        <p:txBody>
          <a:bodyPr/>
          <a:lstStyle/>
          <a:p>
            <a:fld id="{7D662C7A-8B65-4DEB-975D-50197EE237AB}" type="slidenum">
              <a:rPr lang="fr-FR" sz="1800" b="1" smtClean="0"/>
              <a:t>11</a:t>
            </a:fld>
            <a:endParaRPr lang="fr-FR" sz="1800" b="1" dirty="0"/>
          </a:p>
        </p:txBody>
      </p:sp>
      <p:sp>
        <p:nvSpPr>
          <p:cNvPr id="2" name="Rectangle 1"/>
          <p:cNvSpPr/>
          <p:nvPr/>
        </p:nvSpPr>
        <p:spPr>
          <a:xfrm>
            <a:off x="3048000" y="2003534"/>
            <a:ext cx="6096000" cy="3170099"/>
          </a:xfrm>
          <a:prstGeom prst="rect">
            <a:avLst/>
          </a:prstGeom>
        </p:spPr>
        <p:txBody>
          <a:bodyPr>
            <a:spAutoFit/>
          </a:bodyPr>
          <a:lstStyle/>
          <a:p>
            <a:r>
              <a:rPr lang="fr-FR" sz="2000" b="1" dirty="0">
                <a:solidFill>
                  <a:srgbClr val="FF0000"/>
                </a:solidFill>
              </a:rPr>
              <a:t>Ensuite au cours de la soirée les résultats du ministère de l’intérieur  ont été modifiés pour qu’ils soient en correspondance avec les sondages.</a:t>
            </a:r>
          </a:p>
          <a:p>
            <a:r>
              <a:rPr lang="fr-FR" sz="2000" b="1" dirty="0" smtClean="0">
                <a:solidFill>
                  <a:srgbClr val="FF0000"/>
                </a:solidFill>
              </a:rPr>
              <a:t>   </a:t>
            </a:r>
            <a:r>
              <a:rPr lang="fr-FR" sz="2000" b="1" dirty="0">
                <a:solidFill>
                  <a:srgbClr val="FF0000"/>
                </a:solidFill>
              </a:rPr>
              <a:t>(à noter que dans deux arrondissements de Lyon mon </a:t>
            </a:r>
            <a:r>
              <a:rPr lang="fr-FR" sz="2000" b="1" dirty="0" err="1">
                <a:solidFill>
                  <a:srgbClr val="FF0000"/>
                </a:solidFill>
              </a:rPr>
              <a:t>colomb</a:t>
            </a:r>
            <a:r>
              <a:rPr lang="fr-FR" sz="2000" b="1" dirty="0">
                <a:solidFill>
                  <a:srgbClr val="FF0000"/>
                </a:solidFill>
              </a:rPr>
              <a:t>, le nombre de bulletins blancs s’élèvent à zéro !!! sur plusieurs milliers de votants </a:t>
            </a:r>
            <a:r>
              <a:rPr lang="fr-FR" sz="2000" b="1" dirty="0" smtClean="0">
                <a:solidFill>
                  <a:srgbClr val="FF0000"/>
                </a:solidFill>
              </a:rPr>
              <a:t>!!!)</a:t>
            </a:r>
            <a:endParaRPr lang="fr-FR" sz="2000" b="1" dirty="0">
              <a:solidFill>
                <a:srgbClr val="FF0000"/>
              </a:solidFill>
            </a:endParaRPr>
          </a:p>
          <a:p>
            <a:r>
              <a:rPr lang="fr-FR" sz="2000" b="1" dirty="0">
                <a:solidFill>
                  <a:srgbClr val="FF0000"/>
                </a:solidFill>
              </a:rPr>
              <a:t>2% pour macron, qui d’un coup deviennent 24</a:t>
            </a:r>
            <a:r>
              <a:rPr lang="fr-FR" sz="2000" b="1" dirty="0" smtClean="0">
                <a:solidFill>
                  <a:srgbClr val="FF0000"/>
                </a:solidFill>
              </a:rPr>
              <a:t>%…</a:t>
            </a:r>
            <a:endParaRPr lang="fr-FR" sz="2000" b="1" dirty="0">
              <a:solidFill>
                <a:srgbClr val="FF0000"/>
              </a:solidFill>
            </a:endParaRPr>
          </a:p>
          <a:p>
            <a:r>
              <a:rPr lang="fr-FR" sz="2000" b="1" dirty="0">
                <a:solidFill>
                  <a:srgbClr val="FF0000"/>
                </a:solidFill>
              </a:rPr>
              <a:t>Les résultats ont été falsifiés par le gouvernement, qui nous ment constamment sur les chiffres du </a:t>
            </a:r>
            <a:r>
              <a:rPr lang="fr-FR" sz="2000" b="1" dirty="0" err="1">
                <a:solidFill>
                  <a:srgbClr val="FF0000"/>
                </a:solidFill>
              </a:rPr>
              <a:t>chôHYPERLINK</a:t>
            </a:r>
            <a:r>
              <a:rPr lang="fr-FR" sz="2000" b="1" dirty="0">
                <a:solidFill>
                  <a:srgbClr val="FF0000"/>
                </a:solidFill>
              </a:rPr>
              <a:t> </a:t>
            </a:r>
          </a:p>
        </p:txBody>
      </p:sp>
    </p:spTree>
    <p:extLst>
      <p:ext uri="{BB962C8B-B14F-4D97-AF65-F5344CB8AC3E}">
        <p14:creationId xmlns:p14="http://schemas.microsoft.com/office/powerpoint/2010/main" val="1256868667"/>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1" end="1"/>
                                            </p:txEl>
                                          </p:spTgt>
                                        </p:tgtEl>
                                        <p:attrNameLst>
                                          <p:attrName>ppt_w</p:attrName>
                                        </p:attrNameLst>
                                      </p:cBhvr>
                                    </p:anim>
                                    <p:anim by="(#ppt_w*0.50)" calcmode="lin" valueType="num">
                                      <p:cBhvr>
                                        <p:cTn id="16" dur="500" decel="50000" autoRev="1" fill="hold">
                                          <p:stCondLst>
                                            <p:cond delay="0"/>
                                          </p:stCondLst>
                                        </p:cTn>
                                        <p:tgtEl>
                                          <p:spTgt spid="2">
                                            <p:txEl>
                                              <p:pRg st="1" end="1"/>
                                            </p:txEl>
                                          </p:spTgt>
                                        </p:tgtEl>
                                        <p:attrNameLst>
                                          <p:attrName>ppt_x</p:attrName>
                                        </p:attrNameLst>
                                      </p:cBhvr>
                                    </p:anim>
                                    <p:anim from="(-#ppt_h/2)" to="(#ppt_y)" calcmode="lin" valueType="num">
                                      <p:cBhvr>
                                        <p:cTn id="17" dur="1000" fill="hold">
                                          <p:stCondLst>
                                            <p:cond delay="0"/>
                                          </p:stCondLst>
                                        </p:cTn>
                                        <p:tgtEl>
                                          <p:spTgt spid="2">
                                            <p:txEl>
                                              <p:pRg st="1" end="1"/>
                                            </p:txEl>
                                          </p:spTgt>
                                        </p:tgtEl>
                                        <p:attrNameLst>
                                          <p:attrName>ppt_y</p:attrName>
                                        </p:attrNameLst>
                                      </p:cBhvr>
                                    </p:anim>
                                    <p:animRot by="21600000">
                                      <p:cBhvr>
                                        <p:cTn id="18" dur="1000" fill="hold">
                                          <p:stCondLst>
                                            <p:cond delay="0"/>
                                          </p:stCondLst>
                                        </p:cTn>
                                        <p:tgtEl>
                                          <p:spTgt spid="2">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3" end="3"/>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3" end="3"/>
                                            </p:txEl>
                                          </p:spTgt>
                                        </p:tgtEl>
                                        <p:attrNameLst>
                                          <p:attrName>ppt_w</p:attrName>
                                        </p:attrNameLst>
                                      </p:cBhvr>
                                    </p:anim>
                                    <p:anim by="(#ppt_w*0.50)" calcmode="lin" valueType="num">
                                      <p:cBhvr>
                                        <p:cTn id="32" dur="500" decel="50000" autoRev="1" fill="hold">
                                          <p:stCondLst>
                                            <p:cond delay="0"/>
                                          </p:stCondLst>
                                        </p:cTn>
                                        <p:tgtEl>
                                          <p:spTgt spid="2">
                                            <p:txEl>
                                              <p:pRg st="3" end="3"/>
                                            </p:txEl>
                                          </p:spTgt>
                                        </p:tgtEl>
                                        <p:attrNameLst>
                                          <p:attrName>ppt_x</p:attrName>
                                        </p:attrNameLst>
                                      </p:cBhvr>
                                    </p:anim>
                                    <p:anim from="(-#ppt_h/2)" to="(#ppt_y)" calcmode="lin" valueType="num">
                                      <p:cBhvr>
                                        <p:cTn id="33" dur="1000" fill="hold">
                                          <p:stCondLst>
                                            <p:cond delay="0"/>
                                          </p:stCondLst>
                                        </p:cTn>
                                        <p:tgtEl>
                                          <p:spTgt spid="2">
                                            <p:txEl>
                                              <p:pRg st="3" end="3"/>
                                            </p:txEl>
                                          </p:spTgt>
                                        </p:tgtEl>
                                        <p:attrNameLst>
                                          <p:attrName>ppt_y</p:attrName>
                                        </p:attrNameLst>
                                      </p:cBhvr>
                                    </p:anim>
                                    <p:animRot by="21600000">
                                      <p:cBhvr>
                                        <p:cTn id="34" dur="1000" fill="hold">
                                          <p:stCondLst>
                                            <p:cond delay="0"/>
                                          </p:stCondLst>
                                        </p:cTn>
                                        <p:tgtEl>
                                          <p:spTgt spid="2">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33600" y="1277257"/>
            <a:ext cx="7910287" cy="4354286"/>
          </a:xfrm>
          <a:prstGeom prst="rect">
            <a:avLst/>
          </a:prstGeom>
          <a:noFill/>
          <a:ln w="381000">
            <a:gradFill flip="none" rotWithShape="1">
              <a:gsLst>
                <a:gs pos="0">
                  <a:schemeClr val="accent4">
                    <a:lumMod val="67000"/>
                  </a:schemeClr>
                </a:gs>
                <a:gs pos="100000">
                  <a:schemeClr val="accent6">
                    <a:lumMod val="75000"/>
                  </a:schemeClr>
                </a:gs>
                <a:gs pos="88000">
                  <a:schemeClr val="accent4">
                    <a:lumMod val="60000"/>
                    <a:lumOff val="4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1451429" y="609600"/>
            <a:ext cx="9231086" cy="5660571"/>
          </a:xfrm>
          <a:prstGeom prst="rect">
            <a:avLst/>
          </a:prstGeom>
          <a:noFill/>
          <a:ln w="762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45373" y="217714"/>
            <a:ext cx="847417" cy="6455421"/>
          </a:xfrm>
          <a:prstGeom prst="rect">
            <a:avLst/>
          </a:prstGeom>
          <a:ln>
            <a:noFill/>
          </a:ln>
        </p:spPr>
      </p:pic>
      <p:pic>
        <p:nvPicPr>
          <p:cNvPr id="9" name="Image 8"/>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154" y="217714"/>
            <a:ext cx="847417" cy="6455421"/>
          </a:xfrm>
          <a:prstGeom prst="rect">
            <a:avLst/>
          </a:prstGeom>
          <a:ln>
            <a:noFill/>
          </a:ln>
        </p:spPr>
      </p:pic>
      <p:sp>
        <p:nvSpPr>
          <p:cNvPr id="10" name="Espace réservé de la date 9"/>
          <p:cNvSpPr>
            <a:spLocks noGrp="1"/>
          </p:cNvSpPr>
          <p:nvPr>
            <p:ph type="dt" sz="half" idx="10"/>
          </p:nvPr>
        </p:nvSpPr>
        <p:spPr>
          <a:xfrm>
            <a:off x="1088571" y="6308010"/>
            <a:ext cx="2743200" cy="365125"/>
          </a:xfrm>
        </p:spPr>
        <p:txBody>
          <a:bodyPr/>
          <a:lstStyle/>
          <a:p>
            <a:fld id="{4E26285F-DC7F-41E1-AD63-533DEC099F36}" type="datetime1">
              <a:rPr lang="fr-FR" sz="1800" b="1" smtClean="0"/>
              <a:t>22/10/2018</a:t>
            </a:fld>
            <a:endParaRPr lang="fr-FR" sz="1800" b="1" dirty="0"/>
          </a:p>
        </p:txBody>
      </p:sp>
      <p:sp>
        <p:nvSpPr>
          <p:cNvPr id="11" name="Espace réservé du pied de page 10"/>
          <p:cNvSpPr>
            <a:spLocks noGrp="1"/>
          </p:cNvSpPr>
          <p:nvPr>
            <p:ph type="ftr" sz="quarter" idx="11"/>
          </p:nvPr>
        </p:nvSpPr>
        <p:spPr/>
        <p:txBody>
          <a:bodyPr/>
          <a:lstStyle/>
          <a:p>
            <a:r>
              <a:rPr lang="fr-FR" sz="1600" b="1" smtClean="0"/>
              <a:t>PPS Lande Octobre 2018</a:t>
            </a:r>
            <a:endParaRPr lang="fr-FR" sz="1600" b="1" dirty="0"/>
          </a:p>
        </p:txBody>
      </p:sp>
      <p:sp>
        <p:nvSpPr>
          <p:cNvPr id="12" name="Espace réservé du numéro de diapositive 11"/>
          <p:cNvSpPr>
            <a:spLocks noGrp="1"/>
          </p:cNvSpPr>
          <p:nvPr>
            <p:ph type="sldNum" sz="quarter" idx="12"/>
          </p:nvPr>
        </p:nvSpPr>
        <p:spPr>
          <a:xfrm>
            <a:off x="8360229" y="6326929"/>
            <a:ext cx="2743200" cy="365125"/>
          </a:xfrm>
        </p:spPr>
        <p:txBody>
          <a:bodyPr/>
          <a:lstStyle/>
          <a:p>
            <a:fld id="{7D662C7A-8B65-4DEB-975D-50197EE237AB}" type="slidenum">
              <a:rPr lang="fr-FR" sz="1800" b="1" smtClean="0"/>
              <a:t>12</a:t>
            </a:fld>
            <a:endParaRPr lang="fr-FR" sz="1800" b="1" dirty="0"/>
          </a:p>
        </p:txBody>
      </p:sp>
      <p:sp>
        <p:nvSpPr>
          <p:cNvPr id="2" name="Rectangle 1"/>
          <p:cNvSpPr/>
          <p:nvPr/>
        </p:nvSpPr>
        <p:spPr>
          <a:xfrm>
            <a:off x="2399211" y="1777782"/>
            <a:ext cx="7467600" cy="3693319"/>
          </a:xfrm>
          <a:prstGeom prst="rect">
            <a:avLst/>
          </a:prstGeom>
        </p:spPr>
        <p:txBody>
          <a:bodyPr wrap="square">
            <a:spAutoFit/>
          </a:bodyPr>
          <a:lstStyle/>
          <a:p>
            <a:r>
              <a:rPr lang="fr-FR" b="1" dirty="0">
                <a:solidFill>
                  <a:srgbClr val="FF0000"/>
                </a:solidFill>
              </a:rPr>
              <a:t>"https://www.onsaitcequonveutquonsache.com/mots-cles/chomage/"mHYPERLINK "https://www.onsaitcequonveutquonsache.com/mots-cles/chomage/"age, de la sécu, de l’immigration, qui exige la destruction des enregistrements des caméras de surveillance du massacre de Nice…</a:t>
            </a:r>
          </a:p>
          <a:p>
            <a:endParaRPr lang="fr-FR" b="1" dirty="0">
              <a:solidFill>
                <a:srgbClr val="FF0000"/>
              </a:solidFill>
            </a:endParaRPr>
          </a:p>
          <a:p>
            <a:r>
              <a:rPr lang="fr-FR" b="1" dirty="0">
                <a:solidFill>
                  <a:srgbClr val="FF0000"/>
                </a:solidFill>
              </a:rPr>
              <a:t>Il est évident qu’une partie des voix de chaque candidat a été détournée. Je crois que les « petits candidats » qui n’ont pas assez de troupes pour vérifier partout, se sont fait voler le plus de voix (au moins 5%). … mais surtout des millions de voix ont été détournées de là où elles n’éveillent pas de soupçons, là où elles n’appartiennent à personne, là où personne ne va les réclamer, en revendiquer la propriété : les votes nuls et les millions de votes de rejet du système électoral.</a:t>
            </a:r>
          </a:p>
        </p:txBody>
      </p:sp>
    </p:spTree>
    <p:extLst>
      <p:ext uri="{BB962C8B-B14F-4D97-AF65-F5344CB8AC3E}">
        <p14:creationId xmlns:p14="http://schemas.microsoft.com/office/powerpoint/2010/main" val="2706351382"/>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2" end="2"/>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2" end="2"/>
                                            </p:txEl>
                                          </p:spTgt>
                                        </p:tgtEl>
                                        <p:attrNameLst>
                                          <p:attrName>ppt_w</p:attrName>
                                        </p:attrNameLst>
                                      </p:cBhvr>
                                    </p:anim>
                                    <p:anim by="(#ppt_w*0.50)" calcmode="lin" valueType="num">
                                      <p:cBhvr>
                                        <p:cTn id="16" dur="500" decel="50000" autoRev="1" fill="hold">
                                          <p:stCondLst>
                                            <p:cond delay="0"/>
                                          </p:stCondLst>
                                        </p:cTn>
                                        <p:tgtEl>
                                          <p:spTgt spid="2">
                                            <p:txEl>
                                              <p:pRg st="2" end="2"/>
                                            </p:txEl>
                                          </p:spTgt>
                                        </p:tgtEl>
                                        <p:attrNameLst>
                                          <p:attrName>ppt_x</p:attrName>
                                        </p:attrNameLst>
                                      </p:cBhvr>
                                    </p:anim>
                                    <p:anim from="(-#ppt_h/2)" to="(#ppt_y)" calcmode="lin" valueType="num">
                                      <p:cBhvr>
                                        <p:cTn id="17" dur="1000" fill="hold">
                                          <p:stCondLst>
                                            <p:cond delay="0"/>
                                          </p:stCondLst>
                                        </p:cTn>
                                        <p:tgtEl>
                                          <p:spTgt spid="2">
                                            <p:txEl>
                                              <p:pRg st="2" end="2"/>
                                            </p:txEl>
                                          </p:spTgt>
                                        </p:tgtEl>
                                        <p:attrNameLst>
                                          <p:attrName>ppt_y</p:attrName>
                                        </p:attrNameLst>
                                      </p:cBhvr>
                                    </p:anim>
                                    <p:animRot by="21600000">
                                      <p:cBhvr>
                                        <p:cTn id="18"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33600" y="1277257"/>
            <a:ext cx="7910287" cy="4318325"/>
          </a:xfrm>
          <a:prstGeom prst="rect">
            <a:avLst/>
          </a:prstGeom>
          <a:noFill/>
          <a:ln w="381000">
            <a:gradFill flip="none" rotWithShape="1">
              <a:gsLst>
                <a:gs pos="0">
                  <a:schemeClr val="accent4">
                    <a:lumMod val="67000"/>
                  </a:schemeClr>
                </a:gs>
                <a:gs pos="100000">
                  <a:schemeClr val="accent6">
                    <a:lumMod val="75000"/>
                  </a:schemeClr>
                </a:gs>
                <a:gs pos="88000">
                  <a:schemeClr val="accent4">
                    <a:lumMod val="60000"/>
                    <a:lumOff val="4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1451429" y="609600"/>
            <a:ext cx="9231086" cy="5660571"/>
          </a:xfrm>
          <a:prstGeom prst="rect">
            <a:avLst/>
          </a:prstGeom>
          <a:noFill/>
          <a:ln w="762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45373" y="217714"/>
            <a:ext cx="847417" cy="6455421"/>
          </a:xfrm>
          <a:prstGeom prst="rect">
            <a:avLst/>
          </a:prstGeom>
          <a:blipFill>
            <a:blip r:embed="rId3"/>
            <a:tile tx="0" ty="0" sx="100000" sy="100000" flip="none" algn="tl"/>
          </a:blipFill>
          <a:ln>
            <a:noFill/>
          </a:ln>
        </p:spPr>
      </p:pic>
      <p:pic>
        <p:nvPicPr>
          <p:cNvPr id="9" name="Image 8"/>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154" y="217714"/>
            <a:ext cx="847417" cy="6455421"/>
          </a:xfrm>
          <a:prstGeom prst="rect">
            <a:avLst/>
          </a:prstGeom>
          <a:ln>
            <a:noFill/>
          </a:ln>
        </p:spPr>
      </p:pic>
      <p:sp>
        <p:nvSpPr>
          <p:cNvPr id="10" name="Espace réservé de la date 9"/>
          <p:cNvSpPr>
            <a:spLocks noGrp="1"/>
          </p:cNvSpPr>
          <p:nvPr>
            <p:ph type="dt" sz="half" idx="10"/>
          </p:nvPr>
        </p:nvSpPr>
        <p:spPr>
          <a:xfrm>
            <a:off x="1088571" y="6308010"/>
            <a:ext cx="2743200" cy="365125"/>
          </a:xfrm>
        </p:spPr>
        <p:txBody>
          <a:bodyPr/>
          <a:lstStyle/>
          <a:p>
            <a:fld id="{75CA3659-9473-4451-9F0C-85C0380C2C2B}" type="datetime1">
              <a:rPr lang="fr-FR" sz="1800" b="1" smtClean="0"/>
              <a:t>22/10/2018</a:t>
            </a:fld>
            <a:endParaRPr lang="fr-FR" sz="1800" b="1" dirty="0"/>
          </a:p>
        </p:txBody>
      </p:sp>
      <p:sp>
        <p:nvSpPr>
          <p:cNvPr id="11" name="Espace réservé du pied de page 10"/>
          <p:cNvSpPr>
            <a:spLocks noGrp="1"/>
          </p:cNvSpPr>
          <p:nvPr>
            <p:ph type="ftr" sz="quarter" idx="11"/>
          </p:nvPr>
        </p:nvSpPr>
        <p:spPr/>
        <p:txBody>
          <a:bodyPr/>
          <a:lstStyle/>
          <a:p>
            <a:r>
              <a:rPr lang="fr-FR" sz="1600" b="1" smtClean="0"/>
              <a:t>PPS Lande Octobre 2018</a:t>
            </a:r>
            <a:endParaRPr lang="fr-FR" sz="1600" b="1" dirty="0"/>
          </a:p>
        </p:txBody>
      </p:sp>
      <p:sp>
        <p:nvSpPr>
          <p:cNvPr id="12" name="Espace réservé du numéro de diapositive 11"/>
          <p:cNvSpPr>
            <a:spLocks noGrp="1"/>
          </p:cNvSpPr>
          <p:nvPr>
            <p:ph type="sldNum" sz="quarter" idx="12"/>
          </p:nvPr>
        </p:nvSpPr>
        <p:spPr>
          <a:xfrm>
            <a:off x="8360229" y="6326929"/>
            <a:ext cx="2743200" cy="365125"/>
          </a:xfrm>
        </p:spPr>
        <p:txBody>
          <a:bodyPr/>
          <a:lstStyle/>
          <a:p>
            <a:fld id="{7D662C7A-8B65-4DEB-975D-50197EE237AB}" type="slidenum">
              <a:rPr lang="fr-FR" sz="1800" b="1" smtClean="0"/>
              <a:t>13</a:t>
            </a:fld>
            <a:endParaRPr lang="fr-FR" sz="1800" b="1" dirty="0"/>
          </a:p>
        </p:txBody>
      </p:sp>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713281" y="2795977"/>
            <a:ext cx="2664183" cy="3560373"/>
          </a:xfrm>
          <a:prstGeom prst="rect">
            <a:avLst/>
          </a:prstGeom>
        </p:spPr>
      </p:pic>
      <p:sp>
        <p:nvSpPr>
          <p:cNvPr id="2" name="Rectangle 1"/>
          <p:cNvSpPr/>
          <p:nvPr/>
        </p:nvSpPr>
        <p:spPr>
          <a:xfrm>
            <a:off x="2420663" y="1502154"/>
            <a:ext cx="7418657" cy="4093428"/>
          </a:xfrm>
          <a:prstGeom prst="rect">
            <a:avLst/>
          </a:prstGeom>
        </p:spPr>
        <p:txBody>
          <a:bodyPr wrap="square">
            <a:spAutoFit/>
          </a:bodyPr>
          <a:lstStyle/>
          <a:p>
            <a:r>
              <a:rPr lang="fr-FR" sz="2000" b="1" dirty="0">
                <a:solidFill>
                  <a:srgbClr val="FF0000"/>
                </a:solidFill>
              </a:rPr>
              <a:t>Voilà à quoi servait la nouvelle loi pour comptabiliser et rassembler les votes nuls et les votes de sanction qui augmentent à chaque élection. Fabriquer un réservoir de millions de voix de rattrapage en cas d’échec à une élection. Car plus le peuple est mécontent et plus le vote de rejet grossit. C’est simple : il suffit d’une magouille informatique sur deux lignes avant de publier les résultats</a:t>
            </a:r>
            <a:r>
              <a:rPr lang="fr-FR" sz="2000" b="1" dirty="0" smtClean="0">
                <a:solidFill>
                  <a:srgbClr val="FF0000"/>
                </a:solidFill>
              </a:rPr>
              <a:t>.</a:t>
            </a:r>
            <a:endParaRPr lang="fr-FR" sz="2000" b="1" dirty="0">
              <a:solidFill>
                <a:srgbClr val="FF0000"/>
              </a:solidFill>
            </a:endParaRPr>
          </a:p>
          <a:p>
            <a:r>
              <a:rPr lang="fr-FR" sz="2000" b="1" dirty="0">
                <a:solidFill>
                  <a:srgbClr val="FF0000"/>
                </a:solidFill>
              </a:rPr>
              <a:t>Sources :Alexandre</a:t>
            </a:r>
          </a:p>
          <a:p>
            <a:r>
              <a:rPr lang="fr-FR" sz="2000" b="1" dirty="0" smtClean="0">
                <a:solidFill>
                  <a:srgbClr val="FF0000"/>
                </a:solidFill>
              </a:rPr>
              <a:t>  Se-Preparer-Aux-Crises.fr</a:t>
            </a:r>
            <a:endParaRPr lang="fr-FR" sz="2000" b="1" dirty="0">
              <a:solidFill>
                <a:srgbClr val="FF0000"/>
              </a:solidFill>
            </a:endParaRPr>
          </a:p>
          <a:p>
            <a:r>
              <a:rPr lang="fr-FR" sz="2000" b="1" dirty="0">
                <a:solidFill>
                  <a:srgbClr val="FF0000"/>
                </a:solidFill>
              </a:rPr>
              <a:t>Notes complémentaires: </a:t>
            </a:r>
          </a:p>
          <a:p>
            <a:r>
              <a:rPr lang="fr-FR" sz="2000" b="1" dirty="0">
                <a:solidFill>
                  <a:srgbClr val="FF0000"/>
                </a:solidFill>
              </a:rPr>
              <a:t>Election présidentielle 2017 – Radiations, trucages; Les français s’interrogent! </a:t>
            </a:r>
          </a:p>
          <a:p>
            <a:r>
              <a:rPr lang="fr-FR" sz="2000" b="1" dirty="0">
                <a:solidFill>
                  <a:srgbClr val="FF0000"/>
                </a:solidFill>
              </a:rPr>
              <a:t>Strasbourg. Des électeurs apprennent au bureau de vote qu’ils sont radiés </a:t>
            </a:r>
          </a:p>
        </p:txBody>
      </p:sp>
    </p:spTree>
    <p:extLst>
      <p:ext uri="{BB962C8B-B14F-4D97-AF65-F5344CB8AC3E}">
        <p14:creationId xmlns:p14="http://schemas.microsoft.com/office/powerpoint/2010/main" val="2503590377"/>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1" end="1"/>
                                            </p:txEl>
                                          </p:spTgt>
                                        </p:tgtEl>
                                        <p:attrNameLst>
                                          <p:attrName>ppt_w</p:attrName>
                                        </p:attrNameLst>
                                      </p:cBhvr>
                                    </p:anim>
                                    <p:anim by="(#ppt_w*0.50)" calcmode="lin" valueType="num">
                                      <p:cBhvr>
                                        <p:cTn id="16" dur="500" decel="50000" autoRev="1" fill="hold">
                                          <p:stCondLst>
                                            <p:cond delay="0"/>
                                          </p:stCondLst>
                                        </p:cTn>
                                        <p:tgtEl>
                                          <p:spTgt spid="2">
                                            <p:txEl>
                                              <p:pRg st="1" end="1"/>
                                            </p:txEl>
                                          </p:spTgt>
                                        </p:tgtEl>
                                        <p:attrNameLst>
                                          <p:attrName>ppt_x</p:attrName>
                                        </p:attrNameLst>
                                      </p:cBhvr>
                                    </p:anim>
                                    <p:anim from="(-#ppt_h/2)" to="(#ppt_y)" calcmode="lin" valueType="num">
                                      <p:cBhvr>
                                        <p:cTn id="17" dur="1000" fill="hold">
                                          <p:stCondLst>
                                            <p:cond delay="0"/>
                                          </p:stCondLst>
                                        </p:cTn>
                                        <p:tgtEl>
                                          <p:spTgt spid="2">
                                            <p:txEl>
                                              <p:pRg st="1" end="1"/>
                                            </p:txEl>
                                          </p:spTgt>
                                        </p:tgtEl>
                                        <p:attrNameLst>
                                          <p:attrName>ppt_y</p:attrName>
                                        </p:attrNameLst>
                                      </p:cBhvr>
                                    </p:anim>
                                    <p:animRot by="21600000">
                                      <p:cBhvr>
                                        <p:cTn id="18" dur="1000" fill="hold">
                                          <p:stCondLst>
                                            <p:cond delay="0"/>
                                          </p:stCondLst>
                                        </p:cTn>
                                        <p:tgtEl>
                                          <p:spTgt spid="2">
                                            <p:txEl>
                                              <p:pRg st="1" end="1"/>
                                            </p:txEl>
                                          </p:spTgt>
                                        </p:tgtEl>
                                        <p:attrNameLst>
                                          <p:attrName>r</p:attrName>
                                        </p:attrNameLst>
                                      </p:cBhvr>
                                    </p:animRot>
                                  </p:childTnLst>
                                </p:cTn>
                              </p:par>
                              <p:par>
                                <p:cTn id="19" presetID="56" presetClass="entr" presetSubtype="0" fill="hold" nodeType="withEffect">
                                  <p:stCondLst>
                                    <p:cond delay="0"/>
                                  </p:stCondLst>
                                  <p:iterate type="lt">
                                    <p:tmPct val="10000"/>
                                  </p:iterate>
                                  <p:childTnLst>
                                    <p:set>
                                      <p:cBhvr>
                                        <p:cTn id="20" dur="1" fill="hold">
                                          <p:stCondLst>
                                            <p:cond delay="0"/>
                                          </p:stCondLst>
                                        </p:cTn>
                                        <p:tgtEl>
                                          <p:spTgt spid="2">
                                            <p:txEl>
                                              <p:pRg st="2" end="2"/>
                                            </p:txEl>
                                          </p:spTgt>
                                        </p:tgtEl>
                                        <p:attrNameLst>
                                          <p:attrName>style.visibility</p:attrName>
                                        </p:attrNameLst>
                                      </p:cBhvr>
                                      <p:to>
                                        <p:strVal val="visible"/>
                                      </p:to>
                                    </p:set>
                                    <p:anim by="(-#ppt_w*2)" calcmode="lin" valueType="num">
                                      <p:cBhvr rctx="PPT">
                                        <p:cTn id="21" dur="500" autoRev="1" fill="hold">
                                          <p:stCondLst>
                                            <p:cond delay="0"/>
                                          </p:stCondLst>
                                        </p:cTn>
                                        <p:tgtEl>
                                          <p:spTgt spid="2">
                                            <p:txEl>
                                              <p:pRg st="2" end="2"/>
                                            </p:txEl>
                                          </p:spTgt>
                                        </p:tgtEl>
                                        <p:attrNameLst>
                                          <p:attrName>ppt_w</p:attrName>
                                        </p:attrNameLst>
                                      </p:cBhvr>
                                    </p:anim>
                                    <p:anim by="(#ppt_w*0.50)" calcmode="lin" valueType="num">
                                      <p:cBhvr>
                                        <p:cTn id="22" dur="500" decel="50000" autoRev="1" fill="hold">
                                          <p:stCondLst>
                                            <p:cond delay="0"/>
                                          </p:stCondLst>
                                        </p:cTn>
                                        <p:tgtEl>
                                          <p:spTgt spid="2">
                                            <p:txEl>
                                              <p:pRg st="2" end="2"/>
                                            </p:txEl>
                                          </p:spTgt>
                                        </p:tgtEl>
                                        <p:attrNameLst>
                                          <p:attrName>ppt_x</p:attrName>
                                        </p:attrNameLst>
                                      </p:cBhvr>
                                    </p:anim>
                                    <p:anim from="(-#ppt_h/2)" to="(#ppt_y)" calcmode="lin" valueType="num">
                                      <p:cBhvr>
                                        <p:cTn id="23" dur="1000" fill="hold">
                                          <p:stCondLst>
                                            <p:cond delay="0"/>
                                          </p:stCondLst>
                                        </p:cTn>
                                        <p:tgtEl>
                                          <p:spTgt spid="2">
                                            <p:txEl>
                                              <p:pRg st="2" end="2"/>
                                            </p:txEl>
                                          </p:spTgt>
                                        </p:tgtEl>
                                        <p:attrNameLst>
                                          <p:attrName>ppt_y</p:attrName>
                                        </p:attrNameLst>
                                      </p:cBhvr>
                                    </p:anim>
                                    <p:animRot by="21600000">
                                      <p:cBhvr>
                                        <p:cTn id="24" dur="1000" fill="hold">
                                          <p:stCondLst>
                                            <p:cond delay="0"/>
                                          </p:stCondLst>
                                        </p:cTn>
                                        <p:tgtEl>
                                          <p:spTgt spid="2">
                                            <p:txEl>
                                              <p:pRg st="2" end="2"/>
                                            </p:txEl>
                                          </p:spTgt>
                                        </p:tgtEl>
                                        <p:attrNameLst>
                                          <p:attrName>r</p:attrName>
                                        </p:attrNameLst>
                                      </p:cBhvr>
                                    </p:animRot>
                                  </p:childTnLst>
                                </p:cTn>
                              </p:par>
                            </p:childTnLst>
                          </p:cTn>
                        </p:par>
                      </p:childTnLst>
                    </p:cTn>
                  </p:par>
                  <p:par>
                    <p:cTn id="25" fill="hold">
                      <p:stCondLst>
                        <p:cond delay="indefinite"/>
                      </p:stCondLst>
                      <p:childTnLst>
                        <p:par>
                          <p:cTn id="26" fill="hold">
                            <p:stCondLst>
                              <p:cond delay="0"/>
                            </p:stCondLst>
                            <p:childTnLst>
                              <p:par>
                                <p:cTn id="27" presetID="56" presetClass="entr" presetSubtype="0" fill="hold" nodeType="clickEffect">
                                  <p:stCondLst>
                                    <p:cond delay="0"/>
                                  </p:stCondLst>
                                  <p:iterate type="lt">
                                    <p:tmPct val="10000"/>
                                  </p:iterate>
                                  <p:childTnLst>
                                    <p:set>
                                      <p:cBhvr>
                                        <p:cTn id="28" dur="1" fill="hold">
                                          <p:stCondLst>
                                            <p:cond delay="0"/>
                                          </p:stCondLst>
                                        </p:cTn>
                                        <p:tgtEl>
                                          <p:spTgt spid="2">
                                            <p:txEl>
                                              <p:pRg st="3" end="3"/>
                                            </p:txEl>
                                          </p:spTgt>
                                        </p:tgtEl>
                                        <p:attrNameLst>
                                          <p:attrName>style.visibility</p:attrName>
                                        </p:attrNameLst>
                                      </p:cBhvr>
                                      <p:to>
                                        <p:strVal val="visible"/>
                                      </p:to>
                                    </p:set>
                                    <p:anim by="(-#ppt_w*2)" calcmode="lin" valueType="num">
                                      <p:cBhvr rctx="PPT">
                                        <p:cTn id="29" dur="500" autoRev="1" fill="hold">
                                          <p:stCondLst>
                                            <p:cond delay="0"/>
                                          </p:stCondLst>
                                        </p:cTn>
                                        <p:tgtEl>
                                          <p:spTgt spid="2">
                                            <p:txEl>
                                              <p:pRg st="3" end="3"/>
                                            </p:txEl>
                                          </p:spTgt>
                                        </p:tgtEl>
                                        <p:attrNameLst>
                                          <p:attrName>ppt_w</p:attrName>
                                        </p:attrNameLst>
                                      </p:cBhvr>
                                    </p:anim>
                                    <p:anim by="(#ppt_w*0.50)" calcmode="lin" valueType="num">
                                      <p:cBhvr>
                                        <p:cTn id="30" dur="500" decel="50000" autoRev="1" fill="hold">
                                          <p:stCondLst>
                                            <p:cond delay="0"/>
                                          </p:stCondLst>
                                        </p:cTn>
                                        <p:tgtEl>
                                          <p:spTgt spid="2">
                                            <p:txEl>
                                              <p:pRg st="3" end="3"/>
                                            </p:txEl>
                                          </p:spTgt>
                                        </p:tgtEl>
                                        <p:attrNameLst>
                                          <p:attrName>ppt_x</p:attrName>
                                        </p:attrNameLst>
                                      </p:cBhvr>
                                    </p:anim>
                                    <p:anim from="(-#ppt_h/2)" to="(#ppt_y)" calcmode="lin" valueType="num">
                                      <p:cBhvr>
                                        <p:cTn id="31" dur="1000" fill="hold">
                                          <p:stCondLst>
                                            <p:cond delay="0"/>
                                          </p:stCondLst>
                                        </p:cTn>
                                        <p:tgtEl>
                                          <p:spTgt spid="2">
                                            <p:txEl>
                                              <p:pRg st="3" end="3"/>
                                            </p:txEl>
                                          </p:spTgt>
                                        </p:tgtEl>
                                        <p:attrNameLst>
                                          <p:attrName>ppt_y</p:attrName>
                                        </p:attrNameLst>
                                      </p:cBhvr>
                                    </p:anim>
                                    <p:animRot by="21600000">
                                      <p:cBhvr>
                                        <p:cTn id="32" dur="1000" fill="hold">
                                          <p:stCondLst>
                                            <p:cond delay="0"/>
                                          </p:stCondLst>
                                        </p:cTn>
                                        <p:tgtEl>
                                          <p:spTgt spid="2">
                                            <p:txEl>
                                              <p:pRg st="3" end="3"/>
                                            </p:txEl>
                                          </p:spTgt>
                                        </p:tgtEl>
                                        <p:attrNameLst>
                                          <p:attrName>r</p:attrName>
                                        </p:attrNameLst>
                                      </p:cBhvr>
                                    </p:animRot>
                                  </p:childTnLst>
                                </p:cTn>
                              </p:par>
                            </p:childTnLst>
                          </p:cTn>
                        </p:par>
                      </p:childTnLst>
                    </p:cTn>
                  </p:par>
                  <p:par>
                    <p:cTn id="33" fill="hold">
                      <p:stCondLst>
                        <p:cond delay="indefinite"/>
                      </p:stCondLst>
                      <p:childTnLst>
                        <p:par>
                          <p:cTn id="34" fill="hold">
                            <p:stCondLst>
                              <p:cond delay="0"/>
                            </p:stCondLst>
                            <p:childTnLst>
                              <p:par>
                                <p:cTn id="35" presetID="56" presetClass="entr" presetSubtype="0" fill="hold" nodeType="clickEffect">
                                  <p:stCondLst>
                                    <p:cond delay="0"/>
                                  </p:stCondLst>
                                  <p:iterate type="lt">
                                    <p:tmPct val="10000"/>
                                  </p:iterate>
                                  <p:childTnLst>
                                    <p:set>
                                      <p:cBhvr>
                                        <p:cTn id="36" dur="1" fill="hold">
                                          <p:stCondLst>
                                            <p:cond delay="0"/>
                                          </p:stCondLst>
                                        </p:cTn>
                                        <p:tgtEl>
                                          <p:spTgt spid="2">
                                            <p:txEl>
                                              <p:pRg st="4" end="4"/>
                                            </p:txEl>
                                          </p:spTgt>
                                        </p:tgtEl>
                                        <p:attrNameLst>
                                          <p:attrName>style.visibility</p:attrName>
                                        </p:attrNameLst>
                                      </p:cBhvr>
                                      <p:to>
                                        <p:strVal val="visible"/>
                                      </p:to>
                                    </p:set>
                                    <p:anim by="(-#ppt_w*2)" calcmode="lin" valueType="num">
                                      <p:cBhvr rctx="PPT">
                                        <p:cTn id="37" dur="500" autoRev="1" fill="hold">
                                          <p:stCondLst>
                                            <p:cond delay="0"/>
                                          </p:stCondLst>
                                        </p:cTn>
                                        <p:tgtEl>
                                          <p:spTgt spid="2">
                                            <p:txEl>
                                              <p:pRg st="4" end="4"/>
                                            </p:txEl>
                                          </p:spTgt>
                                        </p:tgtEl>
                                        <p:attrNameLst>
                                          <p:attrName>ppt_w</p:attrName>
                                        </p:attrNameLst>
                                      </p:cBhvr>
                                    </p:anim>
                                    <p:anim by="(#ppt_w*0.50)" calcmode="lin" valueType="num">
                                      <p:cBhvr>
                                        <p:cTn id="38" dur="500" decel="50000" autoRev="1" fill="hold">
                                          <p:stCondLst>
                                            <p:cond delay="0"/>
                                          </p:stCondLst>
                                        </p:cTn>
                                        <p:tgtEl>
                                          <p:spTgt spid="2">
                                            <p:txEl>
                                              <p:pRg st="4" end="4"/>
                                            </p:txEl>
                                          </p:spTgt>
                                        </p:tgtEl>
                                        <p:attrNameLst>
                                          <p:attrName>ppt_x</p:attrName>
                                        </p:attrNameLst>
                                      </p:cBhvr>
                                    </p:anim>
                                    <p:anim from="(-#ppt_h/2)" to="(#ppt_y)" calcmode="lin" valueType="num">
                                      <p:cBhvr>
                                        <p:cTn id="39" dur="1000" fill="hold">
                                          <p:stCondLst>
                                            <p:cond delay="0"/>
                                          </p:stCondLst>
                                        </p:cTn>
                                        <p:tgtEl>
                                          <p:spTgt spid="2">
                                            <p:txEl>
                                              <p:pRg st="4" end="4"/>
                                            </p:txEl>
                                          </p:spTgt>
                                        </p:tgtEl>
                                        <p:attrNameLst>
                                          <p:attrName>ppt_y</p:attrName>
                                        </p:attrNameLst>
                                      </p:cBhvr>
                                    </p:anim>
                                    <p:animRot by="21600000">
                                      <p:cBhvr>
                                        <p:cTn id="40" dur="1000" fill="hold">
                                          <p:stCondLst>
                                            <p:cond delay="0"/>
                                          </p:stCondLst>
                                        </p:cTn>
                                        <p:tgtEl>
                                          <p:spTgt spid="2">
                                            <p:txEl>
                                              <p:pRg st="4" end="4"/>
                                            </p:txEl>
                                          </p:spTgt>
                                        </p:tgtEl>
                                        <p:attrNameLst>
                                          <p:attrName>r</p:attrName>
                                        </p:attrNameLst>
                                      </p:cBhvr>
                                    </p:animRot>
                                  </p:childTnLst>
                                </p:cTn>
                              </p:par>
                            </p:childTnLst>
                          </p:cTn>
                        </p:par>
                      </p:childTnLst>
                    </p:cTn>
                  </p:par>
                  <p:par>
                    <p:cTn id="41" fill="hold">
                      <p:stCondLst>
                        <p:cond delay="indefinite"/>
                      </p:stCondLst>
                      <p:childTnLst>
                        <p:par>
                          <p:cTn id="42" fill="hold">
                            <p:stCondLst>
                              <p:cond delay="0"/>
                            </p:stCondLst>
                            <p:childTnLst>
                              <p:par>
                                <p:cTn id="43" presetID="56" presetClass="entr" presetSubtype="0" fill="hold" nodeType="clickEffect">
                                  <p:stCondLst>
                                    <p:cond delay="0"/>
                                  </p:stCondLst>
                                  <p:iterate type="lt">
                                    <p:tmPct val="10000"/>
                                  </p:iterate>
                                  <p:childTnLst>
                                    <p:set>
                                      <p:cBhvr>
                                        <p:cTn id="44" dur="1" fill="hold">
                                          <p:stCondLst>
                                            <p:cond delay="0"/>
                                          </p:stCondLst>
                                        </p:cTn>
                                        <p:tgtEl>
                                          <p:spTgt spid="2">
                                            <p:txEl>
                                              <p:pRg st="5" end="5"/>
                                            </p:txEl>
                                          </p:spTgt>
                                        </p:tgtEl>
                                        <p:attrNameLst>
                                          <p:attrName>style.visibility</p:attrName>
                                        </p:attrNameLst>
                                      </p:cBhvr>
                                      <p:to>
                                        <p:strVal val="visible"/>
                                      </p:to>
                                    </p:set>
                                    <p:anim by="(-#ppt_w*2)" calcmode="lin" valueType="num">
                                      <p:cBhvr rctx="PPT">
                                        <p:cTn id="45" dur="500" autoRev="1" fill="hold">
                                          <p:stCondLst>
                                            <p:cond delay="0"/>
                                          </p:stCondLst>
                                        </p:cTn>
                                        <p:tgtEl>
                                          <p:spTgt spid="2">
                                            <p:txEl>
                                              <p:pRg st="5" end="5"/>
                                            </p:txEl>
                                          </p:spTgt>
                                        </p:tgtEl>
                                        <p:attrNameLst>
                                          <p:attrName>ppt_w</p:attrName>
                                        </p:attrNameLst>
                                      </p:cBhvr>
                                    </p:anim>
                                    <p:anim by="(#ppt_w*0.50)" calcmode="lin" valueType="num">
                                      <p:cBhvr>
                                        <p:cTn id="46" dur="500" decel="50000" autoRev="1" fill="hold">
                                          <p:stCondLst>
                                            <p:cond delay="0"/>
                                          </p:stCondLst>
                                        </p:cTn>
                                        <p:tgtEl>
                                          <p:spTgt spid="2">
                                            <p:txEl>
                                              <p:pRg st="5" end="5"/>
                                            </p:txEl>
                                          </p:spTgt>
                                        </p:tgtEl>
                                        <p:attrNameLst>
                                          <p:attrName>ppt_x</p:attrName>
                                        </p:attrNameLst>
                                      </p:cBhvr>
                                    </p:anim>
                                    <p:anim from="(-#ppt_h/2)" to="(#ppt_y)" calcmode="lin" valueType="num">
                                      <p:cBhvr>
                                        <p:cTn id="47" dur="1000" fill="hold">
                                          <p:stCondLst>
                                            <p:cond delay="0"/>
                                          </p:stCondLst>
                                        </p:cTn>
                                        <p:tgtEl>
                                          <p:spTgt spid="2">
                                            <p:txEl>
                                              <p:pRg st="5" end="5"/>
                                            </p:txEl>
                                          </p:spTgt>
                                        </p:tgtEl>
                                        <p:attrNameLst>
                                          <p:attrName>ppt_y</p:attrName>
                                        </p:attrNameLst>
                                      </p:cBhvr>
                                    </p:anim>
                                    <p:animRot by="21600000">
                                      <p:cBhvr>
                                        <p:cTn id="48" dur="1000" fill="hold">
                                          <p:stCondLst>
                                            <p:cond delay="0"/>
                                          </p:stCondLst>
                                        </p:cTn>
                                        <p:tgtEl>
                                          <p:spTgt spid="2">
                                            <p:txEl>
                                              <p:pRg st="5" end="5"/>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11828" y="1280722"/>
            <a:ext cx="7910287" cy="4318325"/>
          </a:xfrm>
          <a:prstGeom prst="rect">
            <a:avLst/>
          </a:prstGeom>
          <a:noFill/>
          <a:ln w="381000">
            <a:gradFill flip="none" rotWithShape="1">
              <a:gsLst>
                <a:gs pos="0">
                  <a:schemeClr val="accent4">
                    <a:lumMod val="67000"/>
                  </a:schemeClr>
                </a:gs>
                <a:gs pos="100000">
                  <a:schemeClr val="accent6">
                    <a:lumMod val="75000"/>
                  </a:schemeClr>
                </a:gs>
                <a:gs pos="88000">
                  <a:schemeClr val="accent4">
                    <a:lumMod val="60000"/>
                    <a:lumOff val="4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6" name="Rectangle 5"/>
          <p:cNvSpPr/>
          <p:nvPr/>
        </p:nvSpPr>
        <p:spPr>
          <a:xfrm>
            <a:off x="1451429" y="609600"/>
            <a:ext cx="9231086" cy="5660571"/>
          </a:xfrm>
          <a:prstGeom prst="rect">
            <a:avLst/>
          </a:prstGeom>
          <a:noFill/>
          <a:ln w="762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45373" y="217714"/>
            <a:ext cx="847417" cy="6455421"/>
          </a:xfrm>
          <a:prstGeom prst="rect">
            <a:avLst/>
          </a:prstGeom>
          <a:blipFill>
            <a:blip r:embed="rId3"/>
            <a:tile tx="0" ty="0" sx="100000" sy="100000" flip="none" algn="tl"/>
          </a:blipFill>
          <a:ln>
            <a:noFill/>
          </a:ln>
        </p:spPr>
      </p:pic>
      <p:pic>
        <p:nvPicPr>
          <p:cNvPr id="9" name="Image 8"/>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154" y="217714"/>
            <a:ext cx="847417" cy="6455421"/>
          </a:xfrm>
          <a:prstGeom prst="rect">
            <a:avLst/>
          </a:prstGeom>
          <a:ln>
            <a:noFill/>
          </a:ln>
        </p:spPr>
      </p:pic>
      <p:sp>
        <p:nvSpPr>
          <p:cNvPr id="10" name="Espace réservé de la date 9"/>
          <p:cNvSpPr>
            <a:spLocks noGrp="1"/>
          </p:cNvSpPr>
          <p:nvPr>
            <p:ph type="dt" sz="half" idx="10"/>
          </p:nvPr>
        </p:nvSpPr>
        <p:spPr>
          <a:xfrm>
            <a:off x="1088571" y="6308010"/>
            <a:ext cx="2743200" cy="365125"/>
          </a:xfrm>
        </p:spPr>
        <p:txBody>
          <a:bodyPr/>
          <a:lstStyle/>
          <a:p>
            <a:fld id="{483961D9-2D8C-4428-9E12-F954AFA890F3}" type="datetime1">
              <a:rPr lang="fr-FR" sz="1800" b="1" smtClean="0"/>
              <a:t>22/10/2018</a:t>
            </a:fld>
            <a:endParaRPr lang="fr-FR" sz="1800" b="1" dirty="0"/>
          </a:p>
        </p:txBody>
      </p:sp>
      <p:sp>
        <p:nvSpPr>
          <p:cNvPr id="11" name="Espace réservé du pied de page 10"/>
          <p:cNvSpPr>
            <a:spLocks noGrp="1"/>
          </p:cNvSpPr>
          <p:nvPr>
            <p:ph type="ftr" sz="quarter" idx="11"/>
          </p:nvPr>
        </p:nvSpPr>
        <p:spPr/>
        <p:txBody>
          <a:bodyPr/>
          <a:lstStyle/>
          <a:p>
            <a:r>
              <a:rPr lang="fr-FR" sz="1600" b="1" smtClean="0"/>
              <a:t>PPS Lande Octobre 2018</a:t>
            </a:r>
            <a:endParaRPr lang="fr-FR" sz="1600" b="1" dirty="0"/>
          </a:p>
        </p:txBody>
      </p:sp>
      <p:sp>
        <p:nvSpPr>
          <p:cNvPr id="12" name="Espace réservé du numéro de diapositive 11"/>
          <p:cNvSpPr>
            <a:spLocks noGrp="1"/>
          </p:cNvSpPr>
          <p:nvPr>
            <p:ph type="sldNum" sz="quarter" idx="12"/>
          </p:nvPr>
        </p:nvSpPr>
        <p:spPr>
          <a:xfrm>
            <a:off x="8360229" y="6326929"/>
            <a:ext cx="2743200" cy="365125"/>
          </a:xfrm>
        </p:spPr>
        <p:txBody>
          <a:bodyPr/>
          <a:lstStyle/>
          <a:p>
            <a:fld id="{7D662C7A-8B65-4DEB-975D-50197EE237AB}" type="slidenum">
              <a:rPr lang="fr-FR" sz="1800" b="1" smtClean="0"/>
              <a:t>14</a:t>
            </a:fld>
            <a:endParaRPr lang="fr-FR" sz="1800" b="1" dirty="0"/>
          </a:p>
        </p:txBody>
      </p:sp>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713281" y="2795977"/>
            <a:ext cx="2664183" cy="3560373"/>
          </a:xfrm>
          <a:prstGeom prst="rect">
            <a:avLst/>
          </a:prstGeom>
        </p:spPr>
      </p:pic>
      <p:sp>
        <p:nvSpPr>
          <p:cNvPr id="2" name="Rectangle 1"/>
          <p:cNvSpPr/>
          <p:nvPr/>
        </p:nvSpPr>
        <p:spPr>
          <a:xfrm>
            <a:off x="3048000" y="1677813"/>
            <a:ext cx="6096000" cy="3170099"/>
          </a:xfrm>
          <a:prstGeom prst="rect">
            <a:avLst/>
          </a:prstGeom>
        </p:spPr>
        <p:txBody>
          <a:bodyPr>
            <a:spAutoFit/>
          </a:bodyPr>
          <a:lstStyle/>
          <a:p>
            <a:endParaRPr lang="fr-FR" sz="2000" b="1" dirty="0">
              <a:solidFill>
                <a:srgbClr val="FF0000"/>
              </a:solidFill>
            </a:endParaRPr>
          </a:p>
          <a:p>
            <a:r>
              <a:rPr lang="fr-FR" sz="2000" b="1" dirty="0">
                <a:solidFill>
                  <a:srgbClr val="FF0000"/>
                </a:solidFill>
              </a:rPr>
              <a:t>Notes complémentaires: </a:t>
            </a:r>
          </a:p>
          <a:p>
            <a:endParaRPr lang="fr-FR" sz="2000" b="1" dirty="0">
              <a:solidFill>
                <a:srgbClr val="FF0000"/>
              </a:solidFill>
            </a:endParaRPr>
          </a:p>
          <a:p>
            <a:r>
              <a:rPr lang="fr-FR" sz="2000" b="1" dirty="0">
                <a:solidFill>
                  <a:srgbClr val="FF0000"/>
                </a:solidFill>
              </a:rPr>
              <a:t>Election présidentielle 2017 – Radiations, trucages; Les français s’</a:t>
            </a:r>
            <a:r>
              <a:rPr lang="fr-FR" sz="2000" b="1" dirty="0" err="1">
                <a:solidFill>
                  <a:srgbClr val="FF0000"/>
                </a:solidFill>
              </a:rPr>
              <a:t>interrogent!Des</a:t>
            </a:r>
            <a:r>
              <a:rPr lang="fr-FR" sz="2000" b="1" dirty="0">
                <a:solidFill>
                  <a:srgbClr val="FF0000"/>
                </a:solidFill>
              </a:rPr>
              <a:t> électeurs radiés des listes saisissent le tribunal</a:t>
            </a:r>
          </a:p>
          <a:p>
            <a:endParaRPr lang="fr-FR" sz="2000" b="1" dirty="0">
              <a:solidFill>
                <a:srgbClr val="FF0000"/>
              </a:solidFill>
            </a:endParaRPr>
          </a:p>
          <a:p>
            <a:r>
              <a:rPr lang="fr-FR" sz="2000" b="1" dirty="0">
                <a:solidFill>
                  <a:srgbClr val="FF0000"/>
                </a:solidFill>
              </a:rPr>
              <a:t>Bulletins de vote disparus, électeurs radiés : la présidentielle française a-t-elle été truquée ?</a:t>
            </a:r>
          </a:p>
          <a:p>
            <a:r>
              <a:rPr lang="fr-FR" sz="2000" b="1" dirty="0">
                <a:solidFill>
                  <a:srgbClr val="FF0000"/>
                </a:solidFill>
              </a:rPr>
              <a:t>Cliquer ici pour obtenir </a:t>
            </a:r>
            <a:r>
              <a:rPr lang="fr-FR" sz="2000" b="1" dirty="0" err="1">
                <a:solidFill>
                  <a:srgbClr val="FF0000"/>
                </a:solidFill>
              </a:rPr>
              <a:t>Contr'Infos</a:t>
            </a:r>
            <a:r>
              <a:rPr lang="fr-FR" sz="2000" b="1" dirty="0">
                <a:solidFill>
                  <a:srgbClr val="FF0000"/>
                </a:solidFill>
              </a:rPr>
              <a:t> n°83</a:t>
            </a:r>
          </a:p>
        </p:txBody>
      </p:sp>
    </p:spTree>
    <p:extLst>
      <p:ext uri="{BB962C8B-B14F-4D97-AF65-F5344CB8AC3E}">
        <p14:creationId xmlns:p14="http://schemas.microsoft.com/office/powerpoint/2010/main" val="3813985129"/>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3" end="3"/>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3" end="3"/>
                                            </p:txEl>
                                          </p:spTgt>
                                        </p:tgtEl>
                                        <p:attrNameLst>
                                          <p:attrName>ppt_w</p:attrName>
                                        </p:attrNameLst>
                                      </p:cBhvr>
                                    </p:anim>
                                    <p:anim by="(#ppt_w*0.50)" calcmode="lin" valueType="num">
                                      <p:cBhvr>
                                        <p:cTn id="8" dur="500" decel="50000" autoRev="1" fill="hold">
                                          <p:stCondLst>
                                            <p:cond delay="0"/>
                                          </p:stCondLst>
                                        </p:cTn>
                                        <p:tgtEl>
                                          <p:spTgt spid="2">
                                            <p:txEl>
                                              <p:pRg st="3" end="3"/>
                                            </p:txEl>
                                          </p:spTgt>
                                        </p:tgtEl>
                                        <p:attrNameLst>
                                          <p:attrName>ppt_x</p:attrName>
                                        </p:attrNameLst>
                                      </p:cBhvr>
                                    </p:anim>
                                    <p:anim from="(-#ppt_h/2)" to="(#ppt_y)" calcmode="lin" valueType="num">
                                      <p:cBhvr>
                                        <p:cTn id="9" dur="1000" fill="hold">
                                          <p:stCondLst>
                                            <p:cond delay="0"/>
                                          </p:stCondLst>
                                        </p:cTn>
                                        <p:tgtEl>
                                          <p:spTgt spid="2">
                                            <p:txEl>
                                              <p:pRg st="3" end="3"/>
                                            </p:txEl>
                                          </p:spTgt>
                                        </p:tgtEl>
                                        <p:attrNameLst>
                                          <p:attrName>ppt_y</p:attrName>
                                        </p:attrNameLst>
                                      </p:cBhvr>
                                    </p:anim>
                                    <p:animRot by="21600000">
                                      <p:cBhvr>
                                        <p:cTn id="10" dur="1000" fill="hold">
                                          <p:stCondLst>
                                            <p:cond delay="0"/>
                                          </p:stCondLst>
                                        </p:cTn>
                                        <p:tgtEl>
                                          <p:spTgt spid="2">
                                            <p:txEl>
                                              <p:pRg st="3" end="3"/>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1" end="1"/>
                                            </p:txEl>
                                          </p:spTgt>
                                        </p:tgtEl>
                                        <p:attrNameLst>
                                          <p:attrName>ppt_w</p:attrName>
                                        </p:attrNameLst>
                                      </p:cBhvr>
                                    </p:anim>
                                    <p:anim by="(#ppt_w*0.50)" calcmode="lin" valueType="num">
                                      <p:cBhvr>
                                        <p:cTn id="16" dur="500" decel="50000" autoRev="1" fill="hold">
                                          <p:stCondLst>
                                            <p:cond delay="0"/>
                                          </p:stCondLst>
                                        </p:cTn>
                                        <p:tgtEl>
                                          <p:spTgt spid="2">
                                            <p:txEl>
                                              <p:pRg st="1" end="1"/>
                                            </p:txEl>
                                          </p:spTgt>
                                        </p:tgtEl>
                                        <p:attrNameLst>
                                          <p:attrName>ppt_x</p:attrName>
                                        </p:attrNameLst>
                                      </p:cBhvr>
                                    </p:anim>
                                    <p:anim from="(-#ppt_h/2)" to="(#ppt_y)" calcmode="lin" valueType="num">
                                      <p:cBhvr>
                                        <p:cTn id="17" dur="1000" fill="hold">
                                          <p:stCondLst>
                                            <p:cond delay="0"/>
                                          </p:stCondLst>
                                        </p:cTn>
                                        <p:tgtEl>
                                          <p:spTgt spid="2">
                                            <p:txEl>
                                              <p:pRg st="1" end="1"/>
                                            </p:txEl>
                                          </p:spTgt>
                                        </p:tgtEl>
                                        <p:attrNameLst>
                                          <p:attrName>ppt_y</p:attrName>
                                        </p:attrNameLst>
                                      </p:cBhvr>
                                    </p:anim>
                                    <p:animRot by="21600000">
                                      <p:cBhvr>
                                        <p:cTn id="18" dur="1000" fill="hold">
                                          <p:stCondLst>
                                            <p:cond delay="0"/>
                                          </p:stCondLst>
                                        </p:cTn>
                                        <p:tgtEl>
                                          <p:spTgt spid="2">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5" end="5"/>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5" end="5"/>
                                            </p:txEl>
                                          </p:spTgt>
                                        </p:tgtEl>
                                        <p:attrNameLst>
                                          <p:attrName>ppt_w</p:attrName>
                                        </p:attrNameLst>
                                      </p:cBhvr>
                                    </p:anim>
                                    <p:anim by="(#ppt_w*0.50)" calcmode="lin" valueType="num">
                                      <p:cBhvr>
                                        <p:cTn id="24" dur="500" decel="50000" autoRev="1" fill="hold">
                                          <p:stCondLst>
                                            <p:cond delay="0"/>
                                          </p:stCondLst>
                                        </p:cTn>
                                        <p:tgtEl>
                                          <p:spTgt spid="2">
                                            <p:txEl>
                                              <p:pRg st="5" end="5"/>
                                            </p:txEl>
                                          </p:spTgt>
                                        </p:tgtEl>
                                        <p:attrNameLst>
                                          <p:attrName>ppt_x</p:attrName>
                                        </p:attrNameLst>
                                      </p:cBhvr>
                                    </p:anim>
                                    <p:anim from="(-#ppt_h/2)" to="(#ppt_y)" calcmode="lin" valueType="num">
                                      <p:cBhvr>
                                        <p:cTn id="25" dur="1000" fill="hold">
                                          <p:stCondLst>
                                            <p:cond delay="0"/>
                                          </p:stCondLst>
                                        </p:cTn>
                                        <p:tgtEl>
                                          <p:spTgt spid="2">
                                            <p:txEl>
                                              <p:pRg st="5" end="5"/>
                                            </p:txEl>
                                          </p:spTgt>
                                        </p:tgtEl>
                                        <p:attrNameLst>
                                          <p:attrName>ppt_y</p:attrName>
                                        </p:attrNameLst>
                                      </p:cBhvr>
                                    </p:anim>
                                    <p:animRot by="21600000">
                                      <p:cBhvr>
                                        <p:cTn id="26" dur="1000" fill="hold">
                                          <p:stCondLst>
                                            <p:cond delay="0"/>
                                          </p:stCondLst>
                                        </p:cTn>
                                        <p:tgtEl>
                                          <p:spTgt spid="2">
                                            <p:txEl>
                                              <p:pRg st="5" end="5"/>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6" end="6"/>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6" end="6"/>
                                            </p:txEl>
                                          </p:spTgt>
                                        </p:tgtEl>
                                        <p:attrNameLst>
                                          <p:attrName>ppt_w</p:attrName>
                                        </p:attrNameLst>
                                      </p:cBhvr>
                                    </p:anim>
                                    <p:anim by="(#ppt_w*0.50)" calcmode="lin" valueType="num">
                                      <p:cBhvr>
                                        <p:cTn id="32" dur="500" decel="50000" autoRev="1" fill="hold">
                                          <p:stCondLst>
                                            <p:cond delay="0"/>
                                          </p:stCondLst>
                                        </p:cTn>
                                        <p:tgtEl>
                                          <p:spTgt spid="2">
                                            <p:txEl>
                                              <p:pRg st="6" end="6"/>
                                            </p:txEl>
                                          </p:spTgt>
                                        </p:tgtEl>
                                        <p:attrNameLst>
                                          <p:attrName>ppt_x</p:attrName>
                                        </p:attrNameLst>
                                      </p:cBhvr>
                                    </p:anim>
                                    <p:anim from="(-#ppt_h/2)" to="(#ppt_y)" calcmode="lin" valueType="num">
                                      <p:cBhvr>
                                        <p:cTn id="33" dur="1000" fill="hold">
                                          <p:stCondLst>
                                            <p:cond delay="0"/>
                                          </p:stCondLst>
                                        </p:cTn>
                                        <p:tgtEl>
                                          <p:spTgt spid="2">
                                            <p:txEl>
                                              <p:pRg st="6" end="6"/>
                                            </p:txEl>
                                          </p:spTgt>
                                        </p:tgtEl>
                                        <p:attrNameLst>
                                          <p:attrName>ppt_y</p:attrName>
                                        </p:attrNameLst>
                                      </p:cBhvr>
                                    </p:anim>
                                    <p:animRot by="21600000">
                                      <p:cBhvr>
                                        <p:cTn id="34" dur="1000" fill="hold">
                                          <p:stCondLst>
                                            <p:cond delay="0"/>
                                          </p:stCondLst>
                                        </p:cTn>
                                        <p:tgtEl>
                                          <p:spTgt spid="2">
                                            <p:txEl>
                                              <p:pRg st="6" end="6"/>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33600" y="1277257"/>
            <a:ext cx="7910287" cy="4318325"/>
          </a:xfrm>
          <a:prstGeom prst="rect">
            <a:avLst/>
          </a:prstGeom>
          <a:noFill/>
          <a:ln w="381000">
            <a:gradFill flip="none" rotWithShape="1">
              <a:gsLst>
                <a:gs pos="0">
                  <a:schemeClr val="accent4">
                    <a:lumMod val="67000"/>
                  </a:schemeClr>
                </a:gs>
                <a:gs pos="100000">
                  <a:schemeClr val="accent6">
                    <a:lumMod val="75000"/>
                  </a:schemeClr>
                </a:gs>
                <a:gs pos="88000">
                  <a:schemeClr val="accent4">
                    <a:lumMod val="60000"/>
                    <a:lumOff val="4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1451429" y="609600"/>
            <a:ext cx="9231086" cy="5660571"/>
          </a:xfrm>
          <a:prstGeom prst="rect">
            <a:avLst/>
          </a:prstGeom>
          <a:noFill/>
          <a:ln w="762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45373" y="217714"/>
            <a:ext cx="847417" cy="6455421"/>
          </a:xfrm>
          <a:prstGeom prst="rect">
            <a:avLst/>
          </a:prstGeom>
          <a:blipFill>
            <a:blip r:embed="rId3"/>
            <a:tile tx="0" ty="0" sx="100000" sy="100000" flip="none" algn="tl"/>
          </a:blipFill>
          <a:ln>
            <a:noFill/>
          </a:ln>
        </p:spPr>
      </p:pic>
      <p:pic>
        <p:nvPicPr>
          <p:cNvPr id="9" name="Image 8"/>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154" y="217714"/>
            <a:ext cx="847417" cy="6455421"/>
          </a:xfrm>
          <a:prstGeom prst="rect">
            <a:avLst/>
          </a:prstGeom>
          <a:ln>
            <a:noFill/>
          </a:ln>
        </p:spPr>
      </p:pic>
      <p:sp>
        <p:nvSpPr>
          <p:cNvPr id="10" name="Espace réservé de la date 9"/>
          <p:cNvSpPr>
            <a:spLocks noGrp="1"/>
          </p:cNvSpPr>
          <p:nvPr>
            <p:ph type="dt" sz="half" idx="10"/>
          </p:nvPr>
        </p:nvSpPr>
        <p:spPr>
          <a:xfrm>
            <a:off x="1088571" y="6308010"/>
            <a:ext cx="2743200" cy="365125"/>
          </a:xfrm>
        </p:spPr>
        <p:txBody>
          <a:bodyPr/>
          <a:lstStyle/>
          <a:p>
            <a:fld id="{219F46AF-CE98-4130-8A91-402CA832041D}" type="datetime1">
              <a:rPr lang="fr-FR" sz="1800" b="1" smtClean="0"/>
              <a:t>22/10/2018</a:t>
            </a:fld>
            <a:endParaRPr lang="fr-FR" sz="1800" b="1" dirty="0"/>
          </a:p>
        </p:txBody>
      </p:sp>
      <p:sp>
        <p:nvSpPr>
          <p:cNvPr id="11" name="Espace réservé du pied de page 10"/>
          <p:cNvSpPr>
            <a:spLocks noGrp="1"/>
          </p:cNvSpPr>
          <p:nvPr>
            <p:ph type="ftr" sz="quarter" idx="11"/>
          </p:nvPr>
        </p:nvSpPr>
        <p:spPr/>
        <p:txBody>
          <a:bodyPr/>
          <a:lstStyle/>
          <a:p>
            <a:r>
              <a:rPr lang="fr-FR" sz="1600" b="1" smtClean="0"/>
              <a:t>PPS Lande Octobre 2018</a:t>
            </a:r>
            <a:endParaRPr lang="fr-FR" sz="1600" b="1" dirty="0"/>
          </a:p>
        </p:txBody>
      </p:sp>
      <p:sp>
        <p:nvSpPr>
          <p:cNvPr id="12" name="Espace réservé du numéro de diapositive 11"/>
          <p:cNvSpPr>
            <a:spLocks noGrp="1"/>
          </p:cNvSpPr>
          <p:nvPr>
            <p:ph type="sldNum" sz="quarter" idx="12"/>
          </p:nvPr>
        </p:nvSpPr>
        <p:spPr>
          <a:xfrm>
            <a:off x="8360229" y="6326929"/>
            <a:ext cx="2743200" cy="365125"/>
          </a:xfrm>
        </p:spPr>
        <p:txBody>
          <a:bodyPr/>
          <a:lstStyle/>
          <a:p>
            <a:fld id="{7D662C7A-8B65-4DEB-975D-50197EE237AB}" type="slidenum">
              <a:rPr lang="fr-FR" sz="1800" b="1" smtClean="0"/>
              <a:t>15</a:t>
            </a:fld>
            <a:endParaRPr lang="fr-FR" sz="1800" b="1" dirty="0"/>
          </a:p>
        </p:txBody>
      </p:sp>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713281" y="2795977"/>
            <a:ext cx="2664183" cy="3560373"/>
          </a:xfrm>
          <a:prstGeom prst="rect">
            <a:avLst/>
          </a:prstGeom>
        </p:spPr>
      </p:pic>
      <p:pic>
        <p:nvPicPr>
          <p:cNvPr id="2" name="Imag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329085" y="1475279"/>
            <a:ext cx="3395135" cy="3940289"/>
          </a:xfrm>
          <a:prstGeom prst="rect">
            <a:avLst/>
          </a:prstGeom>
        </p:spPr>
      </p:pic>
    </p:spTree>
    <p:extLst>
      <p:ext uri="{BB962C8B-B14F-4D97-AF65-F5344CB8AC3E}">
        <p14:creationId xmlns:p14="http://schemas.microsoft.com/office/powerpoint/2010/main" val="4003003814"/>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33600" y="1277257"/>
            <a:ext cx="7910287" cy="4318325"/>
          </a:xfrm>
          <a:prstGeom prst="rect">
            <a:avLst/>
          </a:prstGeom>
          <a:noFill/>
          <a:ln w="381000">
            <a:gradFill flip="none" rotWithShape="1">
              <a:gsLst>
                <a:gs pos="0">
                  <a:schemeClr val="accent4">
                    <a:lumMod val="67000"/>
                  </a:schemeClr>
                </a:gs>
                <a:gs pos="100000">
                  <a:schemeClr val="accent6">
                    <a:lumMod val="75000"/>
                  </a:schemeClr>
                </a:gs>
                <a:gs pos="88000">
                  <a:schemeClr val="accent4">
                    <a:lumMod val="60000"/>
                    <a:lumOff val="4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1451429" y="609600"/>
            <a:ext cx="9231086" cy="5660571"/>
          </a:xfrm>
          <a:prstGeom prst="rect">
            <a:avLst/>
          </a:prstGeom>
          <a:noFill/>
          <a:ln w="762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45373" y="217714"/>
            <a:ext cx="847417" cy="6455421"/>
          </a:xfrm>
          <a:prstGeom prst="rect">
            <a:avLst/>
          </a:prstGeom>
          <a:blipFill>
            <a:blip r:embed="rId3"/>
            <a:tile tx="0" ty="0" sx="100000" sy="100000" flip="none" algn="tl"/>
          </a:blipFill>
          <a:ln>
            <a:noFill/>
          </a:ln>
        </p:spPr>
      </p:pic>
      <p:pic>
        <p:nvPicPr>
          <p:cNvPr id="9" name="Image 8"/>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154" y="217714"/>
            <a:ext cx="847417" cy="6455421"/>
          </a:xfrm>
          <a:prstGeom prst="rect">
            <a:avLst/>
          </a:prstGeom>
          <a:ln>
            <a:noFill/>
          </a:ln>
        </p:spPr>
      </p:pic>
      <p:sp>
        <p:nvSpPr>
          <p:cNvPr id="10" name="Espace réservé de la date 9"/>
          <p:cNvSpPr>
            <a:spLocks noGrp="1"/>
          </p:cNvSpPr>
          <p:nvPr>
            <p:ph type="dt" sz="half" idx="10"/>
          </p:nvPr>
        </p:nvSpPr>
        <p:spPr>
          <a:xfrm>
            <a:off x="1088571" y="6308010"/>
            <a:ext cx="2743200" cy="365125"/>
          </a:xfrm>
        </p:spPr>
        <p:txBody>
          <a:bodyPr/>
          <a:lstStyle/>
          <a:p>
            <a:fld id="{D218E630-95F3-491C-BC5E-927D9C6FDC75}" type="datetime1">
              <a:rPr lang="fr-FR" sz="1800" b="1" smtClean="0"/>
              <a:t>22/10/2018</a:t>
            </a:fld>
            <a:endParaRPr lang="fr-FR" sz="1800" b="1" dirty="0"/>
          </a:p>
        </p:txBody>
      </p:sp>
      <p:sp>
        <p:nvSpPr>
          <p:cNvPr id="11" name="Espace réservé du pied de page 10"/>
          <p:cNvSpPr>
            <a:spLocks noGrp="1"/>
          </p:cNvSpPr>
          <p:nvPr>
            <p:ph type="ftr" sz="quarter" idx="11"/>
          </p:nvPr>
        </p:nvSpPr>
        <p:spPr/>
        <p:txBody>
          <a:bodyPr/>
          <a:lstStyle/>
          <a:p>
            <a:r>
              <a:rPr lang="fr-FR" sz="1600" b="1" smtClean="0"/>
              <a:t>PPS Lande Octobre 2018</a:t>
            </a:r>
            <a:endParaRPr lang="fr-FR" sz="1600" b="1" dirty="0"/>
          </a:p>
        </p:txBody>
      </p:sp>
      <p:sp>
        <p:nvSpPr>
          <p:cNvPr id="12" name="Espace réservé du numéro de diapositive 11"/>
          <p:cNvSpPr>
            <a:spLocks noGrp="1"/>
          </p:cNvSpPr>
          <p:nvPr>
            <p:ph type="sldNum" sz="quarter" idx="12"/>
          </p:nvPr>
        </p:nvSpPr>
        <p:spPr>
          <a:xfrm>
            <a:off x="8360229" y="6326929"/>
            <a:ext cx="2743200" cy="365125"/>
          </a:xfrm>
        </p:spPr>
        <p:txBody>
          <a:bodyPr/>
          <a:lstStyle/>
          <a:p>
            <a:fld id="{7D662C7A-8B65-4DEB-975D-50197EE237AB}" type="slidenum">
              <a:rPr lang="fr-FR" sz="1800" b="1" smtClean="0"/>
              <a:t>16</a:t>
            </a:fld>
            <a:endParaRPr lang="fr-FR" sz="1800" b="1" dirty="0"/>
          </a:p>
        </p:txBody>
      </p:sp>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713281" y="2795977"/>
            <a:ext cx="2664183" cy="3560373"/>
          </a:xfrm>
          <a:prstGeom prst="rect">
            <a:avLst/>
          </a:prstGeom>
        </p:spPr>
      </p:pic>
      <p:pic>
        <p:nvPicPr>
          <p:cNvPr id="2" name="Image 1"/>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4038600" y="1492361"/>
            <a:ext cx="4114800" cy="3907556"/>
          </a:xfrm>
          <a:prstGeom prst="rect">
            <a:avLst/>
          </a:prstGeom>
          <a:effectLst>
            <a:softEdge rad="127000"/>
          </a:effectLst>
        </p:spPr>
      </p:pic>
    </p:spTree>
    <p:extLst>
      <p:ext uri="{BB962C8B-B14F-4D97-AF65-F5344CB8AC3E}">
        <p14:creationId xmlns:p14="http://schemas.microsoft.com/office/powerpoint/2010/main" val="744412499"/>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33600" y="1277257"/>
            <a:ext cx="7910287" cy="4318325"/>
          </a:xfrm>
          <a:prstGeom prst="rect">
            <a:avLst/>
          </a:prstGeom>
          <a:noFill/>
          <a:ln w="381000">
            <a:gradFill flip="none" rotWithShape="1">
              <a:gsLst>
                <a:gs pos="0">
                  <a:schemeClr val="accent4">
                    <a:lumMod val="67000"/>
                  </a:schemeClr>
                </a:gs>
                <a:gs pos="100000">
                  <a:schemeClr val="accent6">
                    <a:lumMod val="75000"/>
                  </a:schemeClr>
                </a:gs>
                <a:gs pos="88000">
                  <a:schemeClr val="accent4">
                    <a:lumMod val="60000"/>
                    <a:lumOff val="4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1451429" y="609600"/>
            <a:ext cx="9231086" cy="5660571"/>
          </a:xfrm>
          <a:prstGeom prst="rect">
            <a:avLst/>
          </a:prstGeom>
          <a:noFill/>
          <a:ln w="762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45373" y="217714"/>
            <a:ext cx="847417" cy="6455421"/>
          </a:xfrm>
          <a:prstGeom prst="rect">
            <a:avLst/>
          </a:prstGeom>
          <a:blipFill>
            <a:blip r:embed="rId3"/>
            <a:tile tx="0" ty="0" sx="100000" sy="100000" flip="none" algn="tl"/>
          </a:blipFill>
          <a:ln>
            <a:noFill/>
          </a:ln>
        </p:spPr>
      </p:pic>
      <p:pic>
        <p:nvPicPr>
          <p:cNvPr id="9" name="Image 8"/>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154" y="217714"/>
            <a:ext cx="847417" cy="6455421"/>
          </a:xfrm>
          <a:prstGeom prst="rect">
            <a:avLst/>
          </a:prstGeom>
          <a:ln>
            <a:noFill/>
          </a:ln>
        </p:spPr>
      </p:pic>
      <p:sp>
        <p:nvSpPr>
          <p:cNvPr id="10" name="Espace réservé de la date 9"/>
          <p:cNvSpPr>
            <a:spLocks noGrp="1"/>
          </p:cNvSpPr>
          <p:nvPr>
            <p:ph type="dt" sz="half" idx="10"/>
          </p:nvPr>
        </p:nvSpPr>
        <p:spPr>
          <a:xfrm>
            <a:off x="1088571" y="6308010"/>
            <a:ext cx="2743200" cy="365125"/>
          </a:xfrm>
        </p:spPr>
        <p:txBody>
          <a:bodyPr/>
          <a:lstStyle/>
          <a:p>
            <a:fld id="{099D45A9-F77A-47BF-85F3-D7501ABAB5B5}" type="datetime1">
              <a:rPr lang="fr-FR" sz="1800" b="1" smtClean="0"/>
              <a:t>22/10/2018</a:t>
            </a:fld>
            <a:endParaRPr lang="fr-FR" sz="1800" b="1" dirty="0"/>
          </a:p>
        </p:txBody>
      </p:sp>
      <p:sp>
        <p:nvSpPr>
          <p:cNvPr id="11" name="Espace réservé du pied de page 10"/>
          <p:cNvSpPr>
            <a:spLocks noGrp="1"/>
          </p:cNvSpPr>
          <p:nvPr>
            <p:ph type="ftr" sz="quarter" idx="11"/>
          </p:nvPr>
        </p:nvSpPr>
        <p:spPr/>
        <p:txBody>
          <a:bodyPr/>
          <a:lstStyle/>
          <a:p>
            <a:r>
              <a:rPr lang="fr-FR" sz="1600" b="1" smtClean="0"/>
              <a:t>PPS Lande Octobre 2018</a:t>
            </a:r>
            <a:endParaRPr lang="fr-FR" sz="1600" b="1" dirty="0"/>
          </a:p>
        </p:txBody>
      </p:sp>
      <p:sp>
        <p:nvSpPr>
          <p:cNvPr id="12" name="Espace réservé du numéro de diapositive 11"/>
          <p:cNvSpPr>
            <a:spLocks noGrp="1"/>
          </p:cNvSpPr>
          <p:nvPr>
            <p:ph type="sldNum" sz="quarter" idx="12"/>
          </p:nvPr>
        </p:nvSpPr>
        <p:spPr>
          <a:xfrm>
            <a:off x="8360229" y="6326929"/>
            <a:ext cx="2743200" cy="365125"/>
          </a:xfrm>
        </p:spPr>
        <p:txBody>
          <a:bodyPr/>
          <a:lstStyle/>
          <a:p>
            <a:fld id="{7D662C7A-8B65-4DEB-975D-50197EE237AB}" type="slidenum">
              <a:rPr lang="fr-FR" sz="1800" b="1" smtClean="0"/>
              <a:t>17</a:t>
            </a:fld>
            <a:endParaRPr lang="fr-FR" sz="1800" b="1" dirty="0"/>
          </a:p>
        </p:txBody>
      </p:sp>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713281" y="2795977"/>
            <a:ext cx="2664183" cy="3560373"/>
          </a:xfrm>
          <a:prstGeom prst="rect">
            <a:avLst/>
          </a:prstGeom>
        </p:spPr>
      </p:pic>
      <p:pic>
        <p:nvPicPr>
          <p:cNvPr id="3" name="Image 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831771" y="1478280"/>
            <a:ext cx="4528457" cy="4008120"/>
          </a:xfrm>
          <a:prstGeom prst="rect">
            <a:avLst/>
          </a:prstGeom>
          <a:effectLst>
            <a:softEdge rad="63500"/>
          </a:effectLst>
        </p:spPr>
      </p:pic>
    </p:spTree>
    <p:extLst>
      <p:ext uri="{BB962C8B-B14F-4D97-AF65-F5344CB8AC3E}">
        <p14:creationId xmlns:p14="http://schemas.microsoft.com/office/powerpoint/2010/main" val="2795845087"/>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33600" y="1277257"/>
            <a:ext cx="7910287" cy="4354286"/>
          </a:xfrm>
          <a:prstGeom prst="rect">
            <a:avLst/>
          </a:prstGeom>
          <a:noFill/>
          <a:ln w="381000">
            <a:gradFill flip="none" rotWithShape="1">
              <a:gsLst>
                <a:gs pos="0">
                  <a:schemeClr val="accent4">
                    <a:lumMod val="67000"/>
                  </a:schemeClr>
                </a:gs>
                <a:gs pos="100000">
                  <a:schemeClr val="accent6">
                    <a:lumMod val="75000"/>
                  </a:schemeClr>
                </a:gs>
                <a:gs pos="88000">
                  <a:schemeClr val="accent4">
                    <a:lumMod val="60000"/>
                    <a:lumOff val="4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1451429" y="609600"/>
            <a:ext cx="9231086" cy="5660571"/>
          </a:xfrm>
          <a:prstGeom prst="rect">
            <a:avLst/>
          </a:prstGeom>
          <a:noFill/>
          <a:ln w="762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45373" y="217714"/>
            <a:ext cx="847417" cy="6455421"/>
          </a:xfrm>
          <a:prstGeom prst="rect">
            <a:avLst/>
          </a:prstGeom>
          <a:ln>
            <a:noFill/>
          </a:ln>
        </p:spPr>
      </p:pic>
      <p:pic>
        <p:nvPicPr>
          <p:cNvPr id="9" name="Image 8"/>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154" y="217714"/>
            <a:ext cx="847417" cy="6455421"/>
          </a:xfrm>
          <a:prstGeom prst="rect">
            <a:avLst/>
          </a:prstGeom>
          <a:ln>
            <a:noFill/>
          </a:ln>
        </p:spPr>
      </p:pic>
      <p:sp>
        <p:nvSpPr>
          <p:cNvPr id="10" name="Espace réservé de la date 9"/>
          <p:cNvSpPr>
            <a:spLocks noGrp="1"/>
          </p:cNvSpPr>
          <p:nvPr>
            <p:ph type="dt" sz="half" idx="10"/>
          </p:nvPr>
        </p:nvSpPr>
        <p:spPr>
          <a:xfrm>
            <a:off x="1088571" y="6308010"/>
            <a:ext cx="2743200" cy="365125"/>
          </a:xfrm>
        </p:spPr>
        <p:txBody>
          <a:bodyPr/>
          <a:lstStyle/>
          <a:p>
            <a:fld id="{4B784E89-16B8-4654-9389-C513DC274D33}" type="datetime1">
              <a:rPr lang="fr-FR" sz="1800" b="1" smtClean="0"/>
              <a:t>22/10/2018</a:t>
            </a:fld>
            <a:endParaRPr lang="fr-FR" sz="1800" b="1" dirty="0"/>
          </a:p>
        </p:txBody>
      </p:sp>
      <p:sp>
        <p:nvSpPr>
          <p:cNvPr id="11" name="Espace réservé du pied de page 10"/>
          <p:cNvSpPr>
            <a:spLocks noGrp="1"/>
          </p:cNvSpPr>
          <p:nvPr>
            <p:ph type="ftr" sz="quarter" idx="11"/>
          </p:nvPr>
        </p:nvSpPr>
        <p:spPr/>
        <p:txBody>
          <a:bodyPr/>
          <a:lstStyle/>
          <a:p>
            <a:r>
              <a:rPr lang="fr-FR" sz="1600" b="1" smtClean="0"/>
              <a:t>PPS Lande Octobre 2018</a:t>
            </a:r>
            <a:endParaRPr lang="fr-FR" sz="1600" b="1" dirty="0"/>
          </a:p>
        </p:txBody>
      </p:sp>
      <p:sp>
        <p:nvSpPr>
          <p:cNvPr id="12" name="Espace réservé du numéro de diapositive 11"/>
          <p:cNvSpPr>
            <a:spLocks noGrp="1"/>
          </p:cNvSpPr>
          <p:nvPr>
            <p:ph type="sldNum" sz="quarter" idx="12"/>
          </p:nvPr>
        </p:nvSpPr>
        <p:spPr>
          <a:xfrm>
            <a:off x="8360229" y="6326929"/>
            <a:ext cx="2743200" cy="365125"/>
          </a:xfrm>
        </p:spPr>
        <p:txBody>
          <a:bodyPr/>
          <a:lstStyle/>
          <a:p>
            <a:fld id="{7D662C7A-8B65-4DEB-975D-50197EE237AB}" type="slidenum">
              <a:rPr lang="fr-FR" sz="1800" b="1" smtClean="0"/>
              <a:t>18</a:t>
            </a:fld>
            <a:endParaRPr lang="fr-FR" sz="18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627120" y="1499567"/>
            <a:ext cx="4675053" cy="3980404"/>
          </a:xfrm>
          <a:prstGeom prst="rect">
            <a:avLst/>
          </a:prstGeom>
          <a:effectLst>
            <a:softEdge rad="63500"/>
          </a:effectLst>
        </p:spPr>
      </p:pic>
    </p:spTree>
    <p:extLst>
      <p:ext uri="{BB962C8B-B14F-4D97-AF65-F5344CB8AC3E}">
        <p14:creationId xmlns:p14="http://schemas.microsoft.com/office/powerpoint/2010/main" val="2042366658"/>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33600" y="1277257"/>
            <a:ext cx="7910287" cy="4318325"/>
          </a:xfrm>
          <a:prstGeom prst="rect">
            <a:avLst/>
          </a:prstGeom>
          <a:noFill/>
          <a:ln w="381000">
            <a:gradFill flip="none" rotWithShape="1">
              <a:gsLst>
                <a:gs pos="0">
                  <a:schemeClr val="accent4">
                    <a:lumMod val="67000"/>
                  </a:schemeClr>
                </a:gs>
                <a:gs pos="100000">
                  <a:schemeClr val="accent6">
                    <a:lumMod val="75000"/>
                  </a:schemeClr>
                </a:gs>
                <a:gs pos="88000">
                  <a:schemeClr val="accent4">
                    <a:lumMod val="60000"/>
                    <a:lumOff val="4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1451429" y="609600"/>
            <a:ext cx="9231086" cy="5660571"/>
          </a:xfrm>
          <a:prstGeom prst="rect">
            <a:avLst/>
          </a:prstGeom>
          <a:noFill/>
          <a:ln w="762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45373" y="217714"/>
            <a:ext cx="847417" cy="6455421"/>
          </a:xfrm>
          <a:prstGeom prst="rect">
            <a:avLst/>
          </a:prstGeom>
          <a:blipFill>
            <a:blip r:embed="rId3"/>
            <a:tile tx="0" ty="0" sx="100000" sy="100000" flip="none" algn="tl"/>
          </a:blipFill>
          <a:ln>
            <a:noFill/>
          </a:ln>
        </p:spPr>
      </p:pic>
      <p:pic>
        <p:nvPicPr>
          <p:cNvPr id="9" name="Image 8"/>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154" y="217714"/>
            <a:ext cx="847417" cy="6455421"/>
          </a:xfrm>
          <a:prstGeom prst="rect">
            <a:avLst/>
          </a:prstGeom>
          <a:ln>
            <a:noFill/>
          </a:ln>
        </p:spPr>
      </p:pic>
      <p:sp>
        <p:nvSpPr>
          <p:cNvPr id="10" name="Espace réservé de la date 9"/>
          <p:cNvSpPr>
            <a:spLocks noGrp="1"/>
          </p:cNvSpPr>
          <p:nvPr>
            <p:ph type="dt" sz="half" idx="10"/>
          </p:nvPr>
        </p:nvSpPr>
        <p:spPr>
          <a:xfrm>
            <a:off x="1088571" y="6308010"/>
            <a:ext cx="2743200" cy="365125"/>
          </a:xfrm>
        </p:spPr>
        <p:txBody>
          <a:bodyPr/>
          <a:lstStyle/>
          <a:p>
            <a:fld id="{D4A87584-EB96-4849-BF6B-42AD4F677020}" type="datetime1">
              <a:rPr lang="fr-FR" sz="1800" b="1" smtClean="0"/>
              <a:t>22/10/2018</a:t>
            </a:fld>
            <a:endParaRPr lang="fr-FR" sz="1800" b="1" dirty="0"/>
          </a:p>
        </p:txBody>
      </p:sp>
      <p:sp>
        <p:nvSpPr>
          <p:cNvPr id="11" name="Espace réservé du pied de page 10"/>
          <p:cNvSpPr>
            <a:spLocks noGrp="1"/>
          </p:cNvSpPr>
          <p:nvPr>
            <p:ph type="ftr" sz="quarter" idx="11"/>
          </p:nvPr>
        </p:nvSpPr>
        <p:spPr/>
        <p:txBody>
          <a:bodyPr/>
          <a:lstStyle/>
          <a:p>
            <a:r>
              <a:rPr lang="fr-FR" sz="1600" b="1" smtClean="0"/>
              <a:t>PPS Lande Octobre 2018</a:t>
            </a:r>
            <a:endParaRPr lang="fr-FR" sz="1600" b="1" dirty="0"/>
          </a:p>
        </p:txBody>
      </p:sp>
      <p:sp>
        <p:nvSpPr>
          <p:cNvPr id="12" name="Espace réservé du numéro de diapositive 11"/>
          <p:cNvSpPr>
            <a:spLocks noGrp="1"/>
          </p:cNvSpPr>
          <p:nvPr>
            <p:ph type="sldNum" sz="quarter" idx="12"/>
          </p:nvPr>
        </p:nvSpPr>
        <p:spPr>
          <a:xfrm>
            <a:off x="8360229" y="6326929"/>
            <a:ext cx="2743200" cy="365125"/>
          </a:xfrm>
        </p:spPr>
        <p:txBody>
          <a:bodyPr/>
          <a:lstStyle/>
          <a:p>
            <a:fld id="{7D662C7A-8B65-4DEB-975D-50197EE237AB}" type="slidenum">
              <a:rPr lang="fr-FR" sz="1800" b="1" smtClean="0"/>
              <a:t>19</a:t>
            </a:fld>
            <a:endParaRPr lang="fr-FR" sz="1800" b="1" dirty="0"/>
          </a:p>
        </p:txBody>
      </p:sp>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713281" y="2795977"/>
            <a:ext cx="2664183" cy="3560373"/>
          </a:xfrm>
          <a:prstGeom prst="rect">
            <a:avLst/>
          </a:prstGeom>
        </p:spPr>
      </p:pic>
      <p:pic>
        <p:nvPicPr>
          <p:cNvPr id="2" name="Imag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54680" y="1439260"/>
            <a:ext cx="5919974" cy="3954542"/>
          </a:xfrm>
          <a:prstGeom prst="rect">
            <a:avLst/>
          </a:prstGeom>
          <a:effectLst>
            <a:softEdge rad="127000"/>
          </a:effectLst>
        </p:spPr>
      </p:pic>
    </p:spTree>
    <p:extLst>
      <p:ext uri="{BB962C8B-B14F-4D97-AF65-F5344CB8AC3E}">
        <p14:creationId xmlns:p14="http://schemas.microsoft.com/office/powerpoint/2010/main" val="1434451401"/>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33600" y="1277257"/>
            <a:ext cx="7910287" cy="4318325"/>
          </a:xfrm>
          <a:prstGeom prst="rect">
            <a:avLst/>
          </a:prstGeom>
          <a:noFill/>
          <a:ln w="381000">
            <a:gradFill flip="none" rotWithShape="1">
              <a:gsLst>
                <a:gs pos="0">
                  <a:schemeClr val="accent4">
                    <a:lumMod val="67000"/>
                  </a:schemeClr>
                </a:gs>
                <a:gs pos="100000">
                  <a:schemeClr val="accent6">
                    <a:lumMod val="75000"/>
                  </a:schemeClr>
                </a:gs>
                <a:gs pos="88000">
                  <a:schemeClr val="accent4">
                    <a:lumMod val="60000"/>
                    <a:lumOff val="4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1451429" y="609600"/>
            <a:ext cx="9231086" cy="5660571"/>
          </a:xfrm>
          <a:prstGeom prst="rect">
            <a:avLst/>
          </a:prstGeom>
          <a:noFill/>
          <a:ln w="762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45373" y="217714"/>
            <a:ext cx="847417" cy="6455421"/>
          </a:xfrm>
          <a:prstGeom prst="rect">
            <a:avLst/>
          </a:prstGeom>
          <a:blipFill>
            <a:blip r:embed="rId3"/>
            <a:tile tx="0" ty="0" sx="100000" sy="100000" flip="none" algn="tl"/>
          </a:blipFill>
          <a:ln>
            <a:noFill/>
          </a:ln>
        </p:spPr>
      </p:pic>
      <p:pic>
        <p:nvPicPr>
          <p:cNvPr id="9" name="Image 8"/>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154" y="217714"/>
            <a:ext cx="847417" cy="6455421"/>
          </a:xfrm>
          <a:prstGeom prst="rect">
            <a:avLst/>
          </a:prstGeom>
          <a:ln>
            <a:noFill/>
          </a:ln>
        </p:spPr>
      </p:pic>
      <p:sp>
        <p:nvSpPr>
          <p:cNvPr id="10" name="Espace réservé de la date 9"/>
          <p:cNvSpPr>
            <a:spLocks noGrp="1"/>
          </p:cNvSpPr>
          <p:nvPr>
            <p:ph type="dt" sz="half" idx="10"/>
          </p:nvPr>
        </p:nvSpPr>
        <p:spPr>
          <a:xfrm>
            <a:off x="1088571" y="6308010"/>
            <a:ext cx="2743200" cy="365125"/>
          </a:xfrm>
        </p:spPr>
        <p:txBody>
          <a:bodyPr/>
          <a:lstStyle/>
          <a:p>
            <a:fld id="{D4A87584-EB96-4849-BF6B-42AD4F677020}" type="datetime1">
              <a:rPr lang="fr-FR" sz="1800" b="1" smtClean="0"/>
              <a:t>22/10/2018</a:t>
            </a:fld>
            <a:endParaRPr lang="fr-FR" sz="1800" b="1" dirty="0"/>
          </a:p>
        </p:txBody>
      </p:sp>
      <p:sp>
        <p:nvSpPr>
          <p:cNvPr id="11" name="Espace réservé du pied de page 10"/>
          <p:cNvSpPr>
            <a:spLocks noGrp="1"/>
          </p:cNvSpPr>
          <p:nvPr>
            <p:ph type="ftr" sz="quarter" idx="11"/>
          </p:nvPr>
        </p:nvSpPr>
        <p:spPr/>
        <p:txBody>
          <a:bodyPr/>
          <a:lstStyle/>
          <a:p>
            <a:r>
              <a:rPr lang="fr-FR" sz="1600" b="1" smtClean="0"/>
              <a:t>PPS Lande Octobre 2018</a:t>
            </a:r>
            <a:endParaRPr lang="fr-FR" sz="1600" b="1" dirty="0"/>
          </a:p>
        </p:txBody>
      </p:sp>
      <p:sp>
        <p:nvSpPr>
          <p:cNvPr id="12" name="Espace réservé du numéro de diapositive 11"/>
          <p:cNvSpPr>
            <a:spLocks noGrp="1"/>
          </p:cNvSpPr>
          <p:nvPr>
            <p:ph type="sldNum" sz="quarter" idx="12"/>
          </p:nvPr>
        </p:nvSpPr>
        <p:spPr>
          <a:xfrm>
            <a:off x="8360229" y="6326929"/>
            <a:ext cx="2743200" cy="365125"/>
          </a:xfrm>
        </p:spPr>
        <p:txBody>
          <a:bodyPr/>
          <a:lstStyle/>
          <a:p>
            <a:fld id="{7D662C7A-8B65-4DEB-975D-50197EE237AB}" type="slidenum">
              <a:rPr lang="fr-FR" sz="1800" b="1" smtClean="0"/>
              <a:t>20</a:t>
            </a:fld>
            <a:endParaRPr lang="fr-FR" sz="1800" b="1" dirty="0"/>
          </a:p>
        </p:txBody>
      </p:sp>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713281" y="2795977"/>
            <a:ext cx="2664183" cy="3560373"/>
          </a:xfrm>
          <a:prstGeom prst="rect">
            <a:avLst/>
          </a:prstGeom>
        </p:spPr>
      </p:pic>
      <p:pic>
        <p:nvPicPr>
          <p:cNvPr id="3" name="Image 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971800" y="1459933"/>
            <a:ext cx="6256807" cy="3932850"/>
          </a:xfrm>
          <a:prstGeom prst="rect">
            <a:avLst/>
          </a:prstGeom>
          <a:effectLst>
            <a:softEdge rad="127000"/>
          </a:effectLst>
        </p:spPr>
      </p:pic>
      <p:sp>
        <p:nvSpPr>
          <p:cNvPr id="5" name="Rectangle 4"/>
          <p:cNvSpPr/>
          <p:nvPr/>
        </p:nvSpPr>
        <p:spPr>
          <a:xfrm>
            <a:off x="3159555" y="3957759"/>
            <a:ext cx="5872890" cy="584775"/>
          </a:xfrm>
          <a:prstGeom prst="rect">
            <a:avLst/>
          </a:prstGeom>
          <a:noFill/>
        </p:spPr>
        <p:txBody>
          <a:bodyPr wrap="none" lIns="91440" tIns="45720" rIns="91440" bIns="45720">
            <a:spAutoFit/>
          </a:bodyPr>
          <a:lstStyle/>
          <a:p>
            <a:pPr algn="ctr"/>
            <a:r>
              <a:rPr lang="fr-FR" sz="3200" b="1" spc="50" dirty="0" err="1" smtClean="0">
                <a:ln w="0"/>
                <a:solidFill>
                  <a:schemeClr val="bg2"/>
                </a:solidFill>
                <a:effectLst>
                  <a:innerShdw blurRad="63500" dist="50800" dir="13500000">
                    <a:srgbClr val="000000">
                      <a:alpha val="50000"/>
                    </a:srgbClr>
                  </a:innerShdw>
                </a:effectLst>
              </a:rPr>
              <a:t>Loozer</a:t>
            </a:r>
            <a:r>
              <a:rPr lang="fr-FR" sz="3200" b="1" spc="50" dirty="0" smtClean="0">
                <a:ln w="0"/>
                <a:solidFill>
                  <a:schemeClr val="bg2"/>
                </a:solidFill>
                <a:effectLst>
                  <a:innerShdw blurRad="63500" dist="50800" dir="13500000">
                    <a:srgbClr val="000000">
                      <a:alpha val="50000"/>
                    </a:srgbClr>
                  </a:innerShdw>
                </a:effectLst>
              </a:rPr>
              <a:t> t’es loin d’être un saint ? </a:t>
            </a:r>
            <a:endParaRPr lang="fr-FR" sz="3200" b="1" cap="none" spc="50" dirty="0">
              <a:ln w="0"/>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695684408"/>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33600" y="1277257"/>
            <a:ext cx="7910287" cy="4318325"/>
          </a:xfrm>
          <a:prstGeom prst="rect">
            <a:avLst/>
          </a:prstGeom>
          <a:noFill/>
          <a:ln w="381000">
            <a:gradFill flip="none" rotWithShape="1">
              <a:gsLst>
                <a:gs pos="0">
                  <a:schemeClr val="accent4">
                    <a:lumMod val="67000"/>
                  </a:schemeClr>
                </a:gs>
                <a:gs pos="100000">
                  <a:schemeClr val="accent6">
                    <a:lumMod val="75000"/>
                  </a:schemeClr>
                </a:gs>
                <a:gs pos="88000">
                  <a:schemeClr val="accent4">
                    <a:lumMod val="60000"/>
                    <a:lumOff val="4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1451429" y="609600"/>
            <a:ext cx="9231086" cy="5660571"/>
          </a:xfrm>
          <a:prstGeom prst="rect">
            <a:avLst/>
          </a:prstGeom>
          <a:noFill/>
          <a:ln w="762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45373" y="217714"/>
            <a:ext cx="847417" cy="6455421"/>
          </a:xfrm>
          <a:prstGeom prst="rect">
            <a:avLst/>
          </a:prstGeom>
          <a:blipFill>
            <a:blip r:embed="rId3"/>
            <a:tile tx="0" ty="0" sx="100000" sy="100000" flip="none" algn="tl"/>
          </a:blipFill>
          <a:ln>
            <a:noFill/>
          </a:ln>
        </p:spPr>
      </p:pic>
      <p:pic>
        <p:nvPicPr>
          <p:cNvPr id="9" name="Image 8"/>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154" y="217714"/>
            <a:ext cx="847417" cy="6455421"/>
          </a:xfrm>
          <a:prstGeom prst="rect">
            <a:avLst/>
          </a:prstGeom>
          <a:ln>
            <a:noFill/>
          </a:ln>
        </p:spPr>
      </p:pic>
      <p:sp>
        <p:nvSpPr>
          <p:cNvPr id="10" name="Espace réservé de la date 9"/>
          <p:cNvSpPr>
            <a:spLocks noGrp="1"/>
          </p:cNvSpPr>
          <p:nvPr>
            <p:ph type="dt" sz="half" idx="10"/>
          </p:nvPr>
        </p:nvSpPr>
        <p:spPr>
          <a:xfrm>
            <a:off x="1088571" y="6308010"/>
            <a:ext cx="2743200" cy="365125"/>
          </a:xfrm>
        </p:spPr>
        <p:txBody>
          <a:bodyPr/>
          <a:lstStyle/>
          <a:p>
            <a:fld id="{D4A87584-EB96-4849-BF6B-42AD4F677020}" type="datetime1">
              <a:rPr lang="fr-FR" sz="1800" b="1" smtClean="0"/>
              <a:t>22/10/2018</a:t>
            </a:fld>
            <a:endParaRPr lang="fr-FR" sz="1800" b="1" dirty="0"/>
          </a:p>
        </p:txBody>
      </p:sp>
      <p:sp>
        <p:nvSpPr>
          <p:cNvPr id="11" name="Espace réservé du pied de page 10"/>
          <p:cNvSpPr>
            <a:spLocks noGrp="1"/>
          </p:cNvSpPr>
          <p:nvPr>
            <p:ph type="ftr" sz="quarter" idx="11"/>
          </p:nvPr>
        </p:nvSpPr>
        <p:spPr/>
        <p:txBody>
          <a:bodyPr/>
          <a:lstStyle/>
          <a:p>
            <a:r>
              <a:rPr lang="fr-FR" sz="1600" b="1" smtClean="0"/>
              <a:t>PPS Lande Octobre 2018</a:t>
            </a:r>
            <a:endParaRPr lang="fr-FR" sz="1600" b="1" dirty="0"/>
          </a:p>
        </p:txBody>
      </p:sp>
      <p:sp>
        <p:nvSpPr>
          <p:cNvPr id="12" name="Espace réservé du numéro de diapositive 11"/>
          <p:cNvSpPr>
            <a:spLocks noGrp="1"/>
          </p:cNvSpPr>
          <p:nvPr>
            <p:ph type="sldNum" sz="quarter" idx="12"/>
          </p:nvPr>
        </p:nvSpPr>
        <p:spPr>
          <a:xfrm>
            <a:off x="8360229" y="6326929"/>
            <a:ext cx="2743200" cy="365125"/>
          </a:xfrm>
        </p:spPr>
        <p:txBody>
          <a:bodyPr/>
          <a:lstStyle/>
          <a:p>
            <a:fld id="{7D662C7A-8B65-4DEB-975D-50197EE237AB}" type="slidenum">
              <a:rPr lang="fr-FR" sz="1800" b="1" smtClean="0"/>
              <a:t>21</a:t>
            </a:fld>
            <a:endParaRPr lang="fr-FR" sz="1800" b="1" dirty="0"/>
          </a:p>
        </p:txBody>
      </p:sp>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713281" y="2795977"/>
            <a:ext cx="2664183" cy="3560373"/>
          </a:xfrm>
          <a:prstGeom prst="rect">
            <a:avLst/>
          </a:prstGeom>
        </p:spPr>
      </p:pic>
      <p:pic>
        <p:nvPicPr>
          <p:cNvPr id="2" name="Image 1"/>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690937" y="1395412"/>
            <a:ext cx="4810125" cy="4067175"/>
          </a:xfrm>
          <a:prstGeom prst="rect">
            <a:avLst/>
          </a:prstGeom>
          <a:effectLst>
            <a:softEdge rad="317500"/>
          </a:effectLst>
        </p:spPr>
      </p:pic>
    </p:spTree>
    <p:extLst>
      <p:ext uri="{BB962C8B-B14F-4D97-AF65-F5344CB8AC3E}">
        <p14:creationId xmlns:p14="http://schemas.microsoft.com/office/powerpoint/2010/main" val="1818414427"/>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33600" y="1277257"/>
            <a:ext cx="7910287" cy="4318325"/>
          </a:xfrm>
          <a:prstGeom prst="rect">
            <a:avLst/>
          </a:prstGeom>
          <a:noFill/>
          <a:ln w="381000">
            <a:gradFill flip="none" rotWithShape="1">
              <a:gsLst>
                <a:gs pos="0">
                  <a:schemeClr val="accent4">
                    <a:lumMod val="67000"/>
                  </a:schemeClr>
                </a:gs>
                <a:gs pos="100000">
                  <a:schemeClr val="accent6">
                    <a:lumMod val="75000"/>
                  </a:schemeClr>
                </a:gs>
                <a:gs pos="88000">
                  <a:schemeClr val="accent4">
                    <a:lumMod val="60000"/>
                    <a:lumOff val="4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1451429" y="609600"/>
            <a:ext cx="9231086" cy="5660571"/>
          </a:xfrm>
          <a:prstGeom prst="rect">
            <a:avLst/>
          </a:prstGeom>
          <a:noFill/>
          <a:ln w="762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45373" y="217714"/>
            <a:ext cx="847417" cy="6455421"/>
          </a:xfrm>
          <a:prstGeom prst="rect">
            <a:avLst/>
          </a:prstGeom>
          <a:blipFill>
            <a:blip r:embed="rId3"/>
            <a:tile tx="0" ty="0" sx="100000" sy="100000" flip="none" algn="tl"/>
          </a:blipFill>
          <a:ln>
            <a:noFill/>
          </a:ln>
        </p:spPr>
      </p:pic>
      <p:pic>
        <p:nvPicPr>
          <p:cNvPr id="9" name="Image 8"/>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154" y="217714"/>
            <a:ext cx="847417" cy="6455421"/>
          </a:xfrm>
          <a:prstGeom prst="rect">
            <a:avLst/>
          </a:prstGeom>
          <a:ln>
            <a:noFill/>
          </a:ln>
        </p:spPr>
      </p:pic>
      <p:sp>
        <p:nvSpPr>
          <p:cNvPr id="10" name="Espace réservé de la date 9"/>
          <p:cNvSpPr>
            <a:spLocks noGrp="1"/>
          </p:cNvSpPr>
          <p:nvPr>
            <p:ph type="dt" sz="half" idx="10"/>
          </p:nvPr>
        </p:nvSpPr>
        <p:spPr>
          <a:xfrm>
            <a:off x="1088571" y="6308010"/>
            <a:ext cx="2743200" cy="365125"/>
          </a:xfrm>
        </p:spPr>
        <p:txBody>
          <a:bodyPr/>
          <a:lstStyle/>
          <a:p>
            <a:fld id="{A1998FDB-2BF1-4B03-A3A9-269A70A8B393}" type="datetime1">
              <a:rPr lang="fr-FR" sz="1800" b="1" smtClean="0"/>
              <a:t>22/10/2018</a:t>
            </a:fld>
            <a:endParaRPr lang="fr-FR" sz="1800" b="1" dirty="0"/>
          </a:p>
        </p:txBody>
      </p:sp>
      <p:sp>
        <p:nvSpPr>
          <p:cNvPr id="11" name="Espace réservé du pied de page 10"/>
          <p:cNvSpPr>
            <a:spLocks noGrp="1"/>
          </p:cNvSpPr>
          <p:nvPr>
            <p:ph type="ftr" sz="quarter" idx="11"/>
          </p:nvPr>
        </p:nvSpPr>
        <p:spPr/>
        <p:txBody>
          <a:bodyPr/>
          <a:lstStyle/>
          <a:p>
            <a:r>
              <a:rPr lang="fr-FR" sz="1600" b="1" smtClean="0"/>
              <a:t>PPS Lande Octobre 2018</a:t>
            </a:r>
            <a:endParaRPr lang="fr-FR" sz="1600" b="1" dirty="0"/>
          </a:p>
        </p:txBody>
      </p:sp>
      <p:sp>
        <p:nvSpPr>
          <p:cNvPr id="12" name="Espace réservé du numéro de diapositive 11"/>
          <p:cNvSpPr>
            <a:spLocks noGrp="1"/>
          </p:cNvSpPr>
          <p:nvPr>
            <p:ph type="sldNum" sz="quarter" idx="12"/>
          </p:nvPr>
        </p:nvSpPr>
        <p:spPr>
          <a:xfrm>
            <a:off x="8360229" y="6326929"/>
            <a:ext cx="2743200" cy="365125"/>
          </a:xfrm>
        </p:spPr>
        <p:txBody>
          <a:bodyPr/>
          <a:lstStyle/>
          <a:p>
            <a:fld id="{7D662C7A-8B65-4DEB-975D-50197EE237AB}" type="slidenum">
              <a:rPr lang="fr-FR" sz="1800" b="1" smtClean="0"/>
              <a:t>22</a:t>
            </a:fld>
            <a:endParaRPr lang="fr-FR" sz="1800" b="1" dirty="0"/>
          </a:p>
        </p:txBody>
      </p:sp>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713281" y="2795977"/>
            <a:ext cx="2664183" cy="3560373"/>
          </a:xfrm>
          <a:prstGeom prst="rect">
            <a:avLst/>
          </a:prstGeom>
        </p:spPr>
      </p:pic>
      <p:pic>
        <p:nvPicPr>
          <p:cNvPr id="2" name="Imag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84071" y="1487714"/>
            <a:ext cx="5900058" cy="3933372"/>
          </a:xfrm>
          <a:prstGeom prst="rect">
            <a:avLst/>
          </a:prstGeom>
          <a:effectLst>
            <a:softEdge rad="127000"/>
          </a:effectLst>
        </p:spPr>
      </p:pic>
    </p:spTree>
    <p:extLst>
      <p:ext uri="{BB962C8B-B14F-4D97-AF65-F5344CB8AC3E}">
        <p14:creationId xmlns:p14="http://schemas.microsoft.com/office/powerpoint/2010/main" val="4190395942"/>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33600" y="1277257"/>
            <a:ext cx="7910287" cy="4318325"/>
          </a:xfrm>
          <a:prstGeom prst="rect">
            <a:avLst/>
          </a:prstGeom>
          <a:noFill/>
          <a:ln w="381000">
            <a:gradFill flip="none" rotWithShape="1">
              <a:gsLst>
                <a:gs pos="0">
                  <a:schemeClr val="accent4">
                    <a:lumMod val="67000"/>
                  </a:schemeClr>
                </a:gs>
                <a:gs pos="100000">
                  <a:schemeClr val="accent6">
                    <a:lumMod val="75000"/>
                  </a:schemeClr>
                </a:gs>
                <a:gs pos="88000">
                  <a:schemeClr val="accent4">
                    <a:lumMod val="60000"/>
                    <a:lumOff val="4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1451429" y="609600"/>
            <a:ext cx="9231086" cy="5660571"/>
          </a:xfrm>
          <a:prstGeom prst="rect">
            <a:avLst/>
          </a:prstGeom>
          <a:noFill/>
          <a:ln w="762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45373" y="217714"/>
            <a:ext cx="847417" cy="6455421"/>
          </a:xfrm>
          <a:prstGeom prst="rect">
            <a:avLst/>
          </a:prstGeom>
          <a:blipFill>
            <a:blip r:embed="rId3"/>
            <a:tile tx="0" ty="0" sx="100000" sy="100000" flip="none" algn="tl"/>
          </a:blipFill>
          <a:ln>
            <a:noFill/>
          </a:ln>
        </p:spPr>
      </p:pic>
      <p:pic>
        <p:nvPicPr>
          <p:cNvPr id="9" name="Image 8"/>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154" y="217714"/>
            <a:ext cx="847417" cy="6455421"/>
          </a:xfrm>
          <a:prstGeom prst="rect">
            <a:avLst/>
          </a:prstGeom>
          <a:ln>
            <a:noFill/>
          </a:ln>
        </p:spPr>
      </p:pic>
      <p:sp>
        <p:nvSpPr>
          <p:cNvPr id="10" name="Espace réservé de la date 9"/>
          <p:cNvSpPr>
            <a:spLocks noGrp="1"/>
          </p:cNvSpPr>
          <p:nvPr>
            <p:ph type="dt" sz="half" idx="10"/>
          </p:nvPr>
        </p:nvSpPr>
        <p:spPr>
          <a:xfrm>
            <a:off x="1088571" y="6308010"/>
            <a:ext cx="2743200" cy="365125"/>
          </a:xfrm>
        </p:spPr>
        <p:txBody>
          <a:bodyPr/>
          <a:lstStyle/>
          <a:p>
            <a:fld id="{A1998FDB-2BF1-4B03-A3A9-269A70A8B393}" type="datetime1">
              <a:rPr lang="fr-FR" sz="1800" b="1" smtClean="0"/>
              <a:t>22/10/2018</a:t>
            </a:fld>
            <a:endParaRPr lang="fr-FR" sz="1800" b="1" dirty="0"/>
          </a:p>
        </p:txBody>
      </p:sp>
      <p:sp>
        <p:nvSpPr>
          <p:cNvPr id="11" name="Espace réservé du pied de page 10"/>
          <p:cNvSpPr>
            <a:spLocks noGrp="1"/>
          </p:cNvSpPr>
          <p:nvPr>
            <p:ph type="ftr" sz="quarter" idx="11"/>
          </p:nvPr>
        </p:nvSpPr>
        <p:spPr/>
        <p:txBody>
          <a:bodyPr/>
          <a:lstStyle/>
          <a:p>
            <a:r>
              <a:rPr lang="fr-FR" sz="1600" b="1" smtClean="0"/>
              <a:t>PPS Lande Octobre 2018</a:t>
            </a:r>
            <a:endParaRPr lang="fr-FR" sz="1600" b="1" dirty="0"/>
          </a:p>
        </p:txBody>
      </p:sp>
      <p:sp>
        <p:nvSpPr>
          <p:cNvPr id="12" name="Espace réservé du numéro de diapositive 11"/>
          <p:cNvSpPr>
            <a:spLocks noGrp="1"/>
          </p:cNvSpPr>
          <p:nvPr>
            <p:ph type="sldNum" sz="quarter" idx="12"/>
          </p:nvPr>
        </p:nvSpPr>
        <p:spPr>
          <a:xfrm>
            <a:off x="8360229" y="6326929"/>
            <a:ext cx="2743200" cy="365125"/>
          </a:xfrm>
        </p:spPr>
        <p:txBody>
          <a:bodyPr/>
          <a:lstStyle/>
          <a:p>
            <a:fld id="{7D662C7A-8B65-4DEB-975D-50197EE237AB}" type="slidenum">
              <a:rPr lang="fr-FR" sz="1800" b="1" smtClean="0"/>
              <a:t>23</a:t>
            </a:fld>
            <a:endParaRPr lang="fr-FR" sz="1800" b="1" dirty="0"/>
          </a:p>
        </p:txBody>
      </p:sp>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713281" y="2795977"/>
            <a:ext cx="2664183" cy="3560373"/>
          </a:xfrm>
          <a:prstGeom prst="rect">
            <a:avLst/>
          </a:prstGeom>
        </p:spPr>
      </p:pic>
      <p:pic>
        <p:nvPicPr>
          <p:cNvPr id="3" name="Image 2"/>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322320" y="1474499"/>
            <a:ext cx="5562600" cy="3898319"/>
          </a:xfrm>
          <a:prstGeom prst="rect">
            <a:avLst/>
          </a:prstGeom>
          <a:effectLst>
            <a:softEdge rad="63500"/>
          </a:effectLst>
        </p:spPr>
      </p:pic>
    </p:spTree>
    <p:extLst>
      <p:ext uri="{BB962C8B-B14F-4D97-AF65-F5344CB8AC3E}">
        <p14:creationId xmlns:p14="http://schemas.microsoft.com/office/powerpoint/2010/main" val="2582459317"/>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33600" y="1277257"/>
            <a:ext cx="7910287" cy="4318325"/>
          </a:xfrm>
          <a:prstGeom prst="rect">
            <a:avLst/>
          </a:prstGeom>
          <a:noFill/>
          <a:ln w="381000">
            <a:gradFill flip="none" rotWithShape="1">
              <a:gsLst>
                <a:gs pos="0">
                  <a:schemeClr val="accent4">
                    <a:lumMod val="67000"/>
                  </a:schemeClr>
                </a:gs>
                <a:gs pos="100000">
                  <a:schemeClr val="accent6">
                    <a:lumMod val="75000"/>
                  </a:schemeClr>
                </a:gs>
                <a:gs pos="88000">
                  <a:schemeClr val="accent4">
                    <a:lumMod val="60000"/>
                    <a:lumOff val="4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1451429" y="609600"/>
            <a:ext cx="9231086" cy="5660571"/>
          </a:xfrm>
          <a:prstGeom prst="rect">
            <a:avLst/>
          </a:prstGeom>
          <a:noFill/>
          <a:ln w="762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45373" y="217714"/>
            <a:ext cx="847417" cy="6455421"/>
          </a:xfrm>
          <a:prstGeom prst="rect">
            <a:avLst/>
          </a:prstGeom>
          <a:blipFill>
            <a:blip r:embed="rId3"/>
            <a:tile tx="0" ty="0" sx="100000" sy="100000" flip="none" algn="tl"/>
          </a:blipFill>
          <a:ln>
            <a:noFill/>
          </a:ln>
        </p:spPr>
      </p:pic>
      <p:pic>
        <p:nvPicPr>
          <p:cNvPr id="9" name="Image 8"/>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154" y="217714"/>
            <a:ext cx="847417" cy="6455421"/>
          </a:xfrm>
          <a:prstGeom prst="rect">
            <a:avLst/>
          </a:prstGeom>
          <a:ln>
            <a:noFill/>
          </a:ln>
        </p:spPr>
      </p:pic>
      <p:sp>
        <p:nvSpPr>
          <p:cNvPr id="10" name="Espace réservé de la date 9"/>
          <p:cNvSpPr>
            <a:spLocks noGrp="1"/>
          </p:cNvSpPr>
          <p:nvPr>
            <p:ph type="dt" sz="half" idx="10"/>
          </p:nvPr>
        </p:nvSpPr>
        <p:spPr>
          <a:xfrm>
            <a:off x="1088571" y="6308010"/>
            <a:ext cx="2743200" cy="365125"/>
          </a:xfrm>
        </p:spPr>
        <p:txBody>
          <a:bodyPr/>
          <a:lstStyle/>
          <a:p>
            <a:fld id="{5BF78116-454B-485D-8BD4-0770EC34CAA9}" type="datetime1">
              <a:rPr lang="fr-FR" sz="1800" b="1" smtClean="0"/>
              <a:t>22/10/2018</a:t>
            </a:fld>
            <a:endParaRPr lang="fr-FR" sz="1800" b="1" dirty="0"/>
          </a:p>
        </p:txBody>
      </p:sp>
      <p:sp>
        <p:nvSpPr>
          <p:cNvPr id="11" name="Espace réservé du pied de page 10"/>
          <p:cNvSpPr>
            <a:spLocks noGrp="1"/>
          </p:cNvSpPr>
          <p:nvPr>
            <p:ph type="ftr" sz="quarter" idx="11"/>
          </p:nvPr>
        </p:nvSpPr>
        <p:spPr>
          <a:xfrm>
            <a:off x="3883957" y="6020923"/>
            <a:ext cx="4347029" cy="365125"/>
          </a:xfrm>
        </p:spPr>
        <p:txBody>
          <a:bodyPr/>
          <a:lstStyle/>
          <a:p>
            <a:r>
              <a:rPr lang="fr-FR" sz="3200" b="1" smtClean="0">
                <a:ln>
                  <a:solidFill>
                    <a:srgbClr val="FF0000"/>
                  </a:solidFill>
                </a:ln>
                <a:solidFill>
                  <a:schemeClr val="bg1"/>
                </a:solidFill>
                <a:latin typeface="Brush Script MT" panose="03060802040406070304" pitchFamily="66" charset="0"/>
              </a:rPr>
              <a:t>PPS Lande Octobre 2018</a:t>
            </a:r>
            <a:endParaRPr lang="fr-FR" sz="3200" b="1" dirty="0">
              <a:ln>
                <a:solidFill>
                  <a:srgbClr val="FF0000"/>
                </a:solidFill>
              </a:ln>
              <a:solidFill>
                <a:schemeClr val="bg1"/>
              </a:solidFill>
              <a:latin typeface="Brush Script MT" panose="03060802040406070304" pitchFamily="66" charset="0"/>
            </a:endParaRPr>
          </a:p>
        </p:txBody>
      </p:sp>
      <p:sp>
        <p:nvSpPr>
          <p:cNvPr id="12" name="Espace réservé du numéro de diapositive 11"/>
          <p:cNvSpPr>
            <a:spLocks noGrp="1"/>
          </p:cNvSpPr>
          <p:nvPr>
            <p:ph type="sldNum" sz="quarter" idx="12"/>
          </p:nvPr>
        </p:nvSpPr>
        <p:spPr>
          <a:xfrm>
            <a:off x="8360229" y="6326929"/>
            <a:ext cx="2743200" cy="365125"/>
          </a:xfrm>
        </p:spPr>
        <p:txBody>
          <a:bodyPr/>
          <a:lstStyle/>
          <a:p>
            <a:fld id="{7D662C7A-8B65-4DEB-975D-50197EE237AB}" type="slidenum">
              <a:rPr lang="fr-FR" sz="1800" b="1" smtClean="0"/>
              <a:t>24</a:t>
            </a:fld>
            <a:endParaRPr lang="fr-FR" sz="1800" b="1" dirty="0"/>
          </a:p>
        </p:txBody>
      </p:sp>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713281" y="2795977"/>
            <a:ext cx="2664183" cy="3560373"/>
          </a:xfrm>
          <a:prstGeom prst="rect">
            <a:avLst/>
          </a:prstGeom>
        </p:spPr>
      </p:pic>
      <p:pic>
        <p:nvPicPr>
          <p:cNvPr id="3" name="Image 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401648" y="1454226"/>
            <a:ext cx="7311649" cy="4113343"/>
          </a:xfrm>
          <a:prstGeom prst="rect">
            <a:avLst/>
          </a:prstGeom>
        </p:spPr>
      </p:pic>
      <p:sp>
        <p:nvSpPr>
          <p:cNvPr id="5" name="Rectangle 4"/>
          <p:cNvSpPr/>
          <p:nvPr/>
        </p:nvSpPr>
        <p:spPr>
          <a:xfrm>
            <a:off x="2991127" y="3827250"/>
            <a:ext cx="6096000" cy="1754326"/>
          </a:xfrm>
          <a:prstGeom prst="rect">
            <a:avLst/>
          </a:prstGeom>
        </p:spPr>
        <p:txBody>
          <a:bodyPr>
            <a:spAutoFit/>
          </a:bodyPr>
          <a:lstStyle/>
          <a:p>
            <a:r>
              <a:rPr lang="fr-FR" sz="5400" b="1" dirty="0">
                <a:ln>
                  <a:solidFill>
                    <a:srgbClr val="FF0000"/>
                  </a:solidFill>
                </a:ln>
                <a:solidFill>
                  <a:schemeClr val="bg1"/>
                </a:solidFill>
                <a:latin typeface="Brush Script MT" panose="03060802040406070304" pitchFamily="66" charset="0"/>
              </a:rPr>
              <a:t>Dans toute sa splendeur</a:t>
            </a:r>
          </a:p>
          <a:p>
            <a:r>
              <a:rPr lang="fr-FR" sz="5400" b="1" dirty="0">
                <a:ln>
                  <a:solidFill>
                    <a:srgbClr val="FF0000"/>
                  </a:solidFill>
                </a:ln>
                <a:solidFill>
                  <a:schemeClr val="bg1"/>
                </a:solidFill>
                <a:latin typeface="Brush Script MT" panose="03060802040406070304" pitchFamily="66" charset="0"/>
              </a:rPr>
              <a:t> </a:t>
            </a:r>
            <a:r>
              <a:rPr lang="fr-FR" sz="5400" b="1" dirty="0" smtClean="0">
                <a:ln>
                  <a:solidFill>
                    <a:srgbClr val="FF0000"/>
                  </a:solidFill>
                </a:ln>
                <a:solidFill>
                  <a:schemeClr val="bg1"/>
                </a:solidFill>
                <a:latin typeface="Brush Script MT" panose="03060802040406070304" pitchFamily="66" charset="0"/>
              </a:rPr>
              <a:t>     pauvre garçon</a:t>
            </a:r>
            <a:endParaRPr lang="fr-FR" sz="5400" b="1" dirty="0">
              <a:ln>
                <a:solidFill>
                  <a:srgbClr val="FF0000"/>
                </a:solidFill>
              </a:ln>
              <a:solidFill>
                <a:schemeClr val="bg1"/>
              </a:solidFill>
              <a:latin typeface="Brush Script MT" panose="03060802040406070304" pitchFamily="66" charset="0"/>
            </a:endParaRPr>
          </a:p>
        </p:txBody>
      </p:sp>
      <p:sp>
        <p:nvSpPr>
          <p:cNvPr id="7" name="Rectangle 6"/>
          <p:cNvSpPr/>
          <p:nvPr/>
        </p:nvSpPr>
        <p:spPr>
          <a:xfrm>
            <a:off x="4905712" y="1602559"/>
            <a:ext cx="2412840" cy="1200329"/>
          </a:xfrm>
          <a:prstGeom prst="rect">
            <a:avLst/>
          </a:prstGeom>
          <a:noFill/>
        </p:spPr>
        <p:txBody>
          <a:bodyPr wrap="none" lIns="91440" tIns="45720" rIns="91440" bIns="45720">
            <a:spAutoFit/>
          </a:bodyPr>
          <a:lstStyle/>
          <a:p>
            <a:pPr algn="ctr"/>
            <a:r>
              <a:rPr lang="fr-FR" sz="7200" b="1" spc="50" dirty="0" smtClean="0">
                <a:ln w="0">
                  <a:solidFill>
                    <a:srgbClr val="FF0000"/>
                  </a:solidFill>
                </a:ln>
                <a:solidFill>
                  <a:schemeClr val="bg2"/>
                </a:solidFill>
                <a:effectLst>
                  <a:innerShdw blurRad="63500" dist="50800" dir="13500000">
                    <a:srgbClr val="000000">
                      <a:alpha val="50000"/>
                    </a:srgbClr>
                  </a:innerShdw>
                </a:effectLst>
                <a:latin typeface="Brush Script MT" panose="03060802040406070304" pitchFamily="66" charset="0"/>
              </a:rPr>
              <a:t>C’était</a:t>
            </a:r>
            <a:endParaRPr lang="fr-FR" sz="7200" b="1" cap="none" spc="50" dirty="0">
              <a:ln w="0">
                <a:solidFill>
                  <a:srgbClr val="FF0000"/>
                </a:solidFill>
              </a:ln>
              <a:solidFill>
                <a:schemeClr val="bg2"/>
              </a:solidFill>
              <a:effectLst>
                <a:innerShdw blurRad="63500" dist="50800" dir="13500000">
                  <a:srgbClr val="000000">
                    <a:alpha val="50000"/>
                  </a:srgbClr>
                </a:innerShdw>
              </a:effectLst>
              <a:latin typeface="Brush Script MT" panose="03060802040406070304" pitchFamily="66" charset="0"/>
            </a:endParaRPr>
          </a:p>
        </p:txBody>
      </p:sp>
      <p:sp>
        <p:nvSpPr>
          <p:cNvPr id="14" name="Rectangle 13"/>
          <p:cNvSpPr/>
          <p:nvPr/>
        </p:nvSpPr>
        <p:spPr>
          <a:xfrm>
            <a:off x="1311498" y="217714"/>
            <a:ext cx="9601282" cy="769441"/>
          </a:xfrm>
          <a:prstGeom prst="rect">
            <a:avLst/>
          </a:prstGeom>
          <a:noFill/>
        </p:spPr>
        <p:txBody>
          <a:bodyPr wrap="none" lIns="91440" tIns="45720" rIns="91440" bIns="45720">
            <a:spAutoFit/>
          </a:bodyPr>
          <a:lstStyle/>
          <a:p>
            <a:pPr algn="ctr"/>
            <a:r>
              <a:rPr lang="fr-FR" sz="4400" b="1" spc="50" dirty="0" smtClean="0">
                <a:ln w="0">
                  <a:solidFill>
                    <a:srgbClr val="FF0000"/>
                  </a:solidFill>
                </a:ln>
                <a:solidFill>
                  <a:schemeClr val="bg2"/>
                </a:solidFill>
                <a:effectLst>
                  <a:innerShdw blurRad="63500" dist="50800" dir="13500000">
                    <a:srgbClr val="000000">
                      <a:alpha val="50000"/>
                    </a:srgbClr>
                  </a:innerShdw>
                </a:effectLst>
                <a:latin typeface="Brush Script MT" panose="03060802040406070304" pitchFamily="66" charset="0"/>
              </a:rPr>
              <a:t>Je compose pour vous avec ma douce et fidèle amie</a:t>
            </a:r>
            <a:endParaRPr lang="fr-FR" sz="4400" b="1" cap="none" spc="50" dirty="0">
              <a:ln w="0">
                <a:solidFill>
                  <a:srgbClr val="FF0000"/>
                </a:solidFill>
              </a:ln>
              <a:solidFill>
                <a:schemeClr val="bg2"/>
              </a:solidFill>
              <a:effectLst>
                <a:innerShdw blurRad="63500" dist="50800" dir="13500000">
                  <a:srgbClr val="000000">
                    <a:alpha val="50000"/>
                  </a:srgbClr>
                </a:innerShdw>
              </a:effectLst>
              <a:latin typeface="Brush Script MT" panose="03060802040406070304" pitchFamily="66" charset="0"/>
            </a:endParaRPr>
          </a:p>
        </p:txBody>
      </p:sp>
    </p:spTree>
    <p:extLst>
      <p:ext uri="{BB962C8B-B14F-4D97-AF65-F5344CB8AC3E}">
        <p14:creationId xmlns:p14="http://schemas.microsoft.com/office/powerpoint/2010/main" val="2814976279"/>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5">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5">
                                            <p:txEl>
                                              <p:pRg st="1" end="1"/>
                                            </p:txEl>
                                          </p:spTgt>
                                        </p:tgtEl>
                                        <p:attrNameLst>
                                          <p:attrName>ppt_w</p:attrName>
                                        </p:attrNameLst>
                                      </p:cBhvr>
                                    </p:anim>
                                    <p:anim by="(#ppt_w*0.50)" calcmode="lin" valueType="num">
                                      <p:cBhvr>
                                        <p:cTn id="16" dur="500" decel="50000" autoRev="1" fill="hold">
                                          <p:stCondLst>
                                            <p:cond delay="0"/>
                                          </p:stCondLst>
                                        </p:cTn>
                                        <p:tgtEl>
                                          <p:spTgt spid="5">
                                            <p:txEl>
                                              <p:pRg st="1" end="1"/>
                                            </p:txEl>
                                          </p:spTgt>
                                        </p:tgtEl>
                                        <p:attrNameLst>
                                          <p:attrName>ppt_x</p:attrName>
                                        </p:attrNameLst>
                                      </p:cBhvr>
                                    </p:anim>
                                    <p:anim from="(-#ppt_h/2)" to="(#ppt_y)" calcmode="lin" valueType="num">
                                      <p:cBhvr>
                                        <p:cTn id="17" dur="1000" fill="hold">
                                          <p:stCondLst>
                                            <p:cond delay="0"/>
                                          </p:stCondLst>
                                        </p:cTn>
                                        <p:tgtEl>
                                          <p:spTgt spid="5">
                                            <p:txEl>
                                              <p:pRg st="1" end="1"/>
                                            </p:txEl>
                                          </p:spTgt>
                                        </p:tgtEl>
                                        <p:attrNameLst>
                                          <p:attrName>ppt_y</p:attrName>
                                        </p:attrNameLst>
                                      </p:cBhvr>
                                    </p:anim>
                                    <p:animRot by="21600000">
                                      <p:cBhvr>
                                        <p:cTn id="18" dur="1000" fill="hold">
                                          <p:stCondLst>
                                            <p:cond delay="0"/>
                                          </p:stCondLst>
                                        </p:cTn>
                                        <p:tgtEl>
                                          <p:spTgt spid="5">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45" presetClass="entr" presetSubtype="0" fill="hold" nodeType="click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2000"/>
                                        <p:tgtEl>
                                          <p:spTgt spid="13"/>
                                        </p:tgtEl>
                                      </p:cBhvr>
                                    </p:animEffect>
                                    <p:anim calcmode="lin" valueType="num">
                                      <p:cBhvr>
                                        <p:cTn id="24" dur="2000" fill="hold"/>
                                        <p:tgtEl>
                                          <p:spTgt spid="13"/>
                                        </p:tgtEl>
                                        <p:attrNameLst>
                                          <p:attrName>ppt_w</p:attrName>
                                        </p:attrNameLst>
                                      </p:cBhvr>
                                      <p:tavLst>
                                        <p:tav tm="0" fmla="#ppt_w*sin(2.5*pi*$)">
                                          <p:val>
                                            <p:fltVal val="0"/>
                                          </p:val>
                                        </p:tav>
                                        <p:tav tm="100000">
                                          <p:val>
                                            <p:fltVal val="1"/>
                                          </p:val>
                                        </p:tav>
                                      </p:tavLst>
                                    </p:anim>
                                    <p:anim calcmode="lin" valueType="num">
                                      <p:cBhvr>
                                        <p:cTn id="2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11">
                                            <p:txEl>
                                              <p:pRg st="0" end="0"/>
                                            </p:txEl>
                                          </p:spTgt>
                                        </p:tgtEl>
                                        <p:attrNameLst>
                                          <p:attrName>style.visibility</p:attrName>
                                        </p:attrNameLst>
                                      </p:cBhvr>
                                      <p:to>
                                        <p:strVal val="visible"/>
                                      </p:to>
                                    </p:set>
                                    <p:anim by="(-#ppt_w*2)" calcmode="lin" valueType="num">
                                      <p:cBhvr rctx="PPT">
                                        <p:cTn id="30" dur="500" autoRev="1" fill="hold">
                                          <p:stCondLst>
                                            <p:cond delay="0"/>
                                          </p:stCondLst>
                                        </p:cTn>
                                        <p:tgtEl>
                                          <p:spTgt spid="11">
                                            <p:txEl>
                                              <p:pRg st="0" end="0"/>
                                            </p:txEl>
                                          </p:spTgt>
                                        </p:tgtEl>
                                        <p:attrNameLst>
                                          <p:attrName>ppt_w</p:attrName>
                                        </p:attrNameLst>
                                      </p:cBhvr>
                                    </p:anim>
                                    <p:anim by="(#ppt_w*0.50)" calcmode="lin" valueType="num">
                                      <p:cBhvr>
                                        <p:cTn id="31" dur="500" decel="50000" autoRev="1" fill="hold">
                                          <p:stCondLst>
                                            <p:cond delay="0"/>
                                          </p:stCondLst>
                                        </p:cTn>
                                        <p:tgtEl>
                                          <p:spTgt spid="11">
                                            <p:txEl>
                                              <p:pRg st="0" end="0"/>
                                            </p:txEl>
                                          </p:spTgt>
                                        </p:tgtEl>
                                        <p:attrNameLst>
                                          <p:attrName>ppt_x</p:attrName>
                                        </p:attrNameLst>
                                      </p:cBhvr>
                                    </p:anim>
                                    <p:anim from="(-#ppt_h/2)" to="(#ppt_y)" calcmode="lin" valueType="num">
                                      <p:cBhvr>
                                        <p:cTn id="32" dur="1000" fill="hold">
                                          <p:stCondLst>
                                            <p:cond delay="0"/>
                                          </p:stCondLst>
                                        </p:cTn>
                                        <p:tgtEl>
                                          <p:spTgt spid="11">
                                            <p:txEl>
                                              <p:pRg st="0" end="0"/>
                                            </p:txEl>
                                          </p:spTgt>
                                        </p:tgtEl>
                                        <p:attrNameLst>
                                          <p:attrName>ppt_y</p:attrName>
                                        </p:attrNameLst>
                                      </p:cBhvr>
                                    </p:anim>
                                    <p:animRot by="21600000">
                                      <p:cBhvr>
                                        <p:cTn id="33" dur="1000" fill="hold">
                                          <p:stCondLst>
                                            <p:cond delay="0"/>
                                          </p:stCondLst>
                                        </p:cTn>
                                        <p:tgtEl>
                                          <p:spTgt spid="11">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501</TotalTime>
  <Words>1126</Words>
  <Application>Microsoft Office PowerPoint</Application>
  <PresentationFormat>Grand écran</PresentationFormat>
  <Paragraphs>150</Paragraphs>
  <Slides>24</Slides>
  <Notes>0</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24</vt:i4>
      </vt:variant>
    </vt:vector>
  </HeadingPairs>
  <TitlesOfParts>
    <vt:vector size="30" baseType="lpstr">
      <vt:lpstr>Arial</vt:lpstr>
      <vt:lpstr>Brush Script MT</vt:lpstr>
      <vt:lpstr>Calibri</vt:lpstr>
      <vt:lpstr>Calibri Light</vt:lpstr>
      <vt:lpstr>Wingdings</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 saliou</dc:creator>
  <cp:lastModifiedBy>alain saliou</cp:lastModifiedBy>
  <cp:revision>68</cp:revision>
  <dcterms:created xsi:type="dcterms:W3CDTF">2018-08-09T22:33:17Z</dcterms:created>
  <dcterms:modified xsi:type="dcterms:W3CDTF">2018-10-22T13:53:47Z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