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68" r:id="rId16"/>
    <p:sldId id="269" r:id="rId17"/>
    <p:sldId id="272" r:id="rId18"/>
    <p:sldId id="273" r:id="rId19"/>
    <p:sldId id="274" r:id="rId20"/>
    <p:sldId id="275" r:id="rId21"/>
    <p:sldId id="279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nKDqJHrg92GDt5Y7cE3FA==" hashData="Tbcc2jkNa0WqG3946UV0N/FnG6hE/wYG/ZEwzkc1xCeAb1xtvgMzFw4m8XEAvkgXsN6xlu+Rbv1vNj7uo2xuj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06/10/2018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0F9B-3143-4C57-B4C8-1B4088352175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B576-DCD1-4177-A029-EEBB06F58A1C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38051-5660-48E3-A17D-3ABDF3662592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DA701-3AC8-4D60-B68F-3694089DDD5D}" type="datetime1">
              <a:rPr lang="fr-FR" smtClean="0"/>
              <a:t>06/10/2018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FDA3-5583-494C-A18F-A570C0C15F4A}" type="datetime1">
              <a:rPr lang="fr-FR" smtClean="0"/>
              <a:t>06/10/2018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9C43-6B27-4F48-B0A6-5222E5FE6E6D}" type="datetime1">
              <a:rPr lang="fr-FR" smtClean="0"/>
              <a:t>06/10/2018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14F48-BEFE-4B75-9991-A117F86BD2E1}" type="datetime1">
              <a:rPr lang="fr-FR" smtClean="0"/>
              <a:t>06/10/2018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DD06-D46A-4879-9BDC-23A29121FBCB}" type="datetime1">
              <a:rPr lang="fr-FR" smtClean="0"/>
              <a:t>06/10/2018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278A-C11F-4350-ABA6-44121C35B3E2}" type="datetime1">
              <a:rPr lang="fr-FR" smtClean="0"/>
              <a:t>06/10/2018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2B994-4C50-4850-8A5F-86BADF85D118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14AC-D7BF-4441-AC30-1D356B7E01D4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3942D-F294-4627-8C70-45B90F1C2A2B}" type="datetime1">
              <a:rPr lang="fr-FR" smtClean="0"/>
              <a:t>06/10/2018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F1C7C45-CE24-4326-A29E-5F8273BC475C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918" y="1434874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pauvre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31</a:t>
            </a:r>
          </a:p>
          <a:p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5997" y="147935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  <p:sndAc>
          <p:stSnd loop="1">
            <p:snd r:embed="rId2" name="- Serge_Gainsbourg_-_Vieille_Canaille.wav"/>
          </p:stSnd>
        </p:sndAc>
      </p:transition>
    </mc:Choice>
    <mc:Fallback xmlns="">
      <p:transition spd="slow" advTm="7000">
        <p:circle/>
        <p:sndAc>
          <p:stSnd loop="1">
            <p:snd r:embed="rId7" name="- Serge_Gainsbourg_-_Vieille_Cana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000EB7D-E250-412B-8A01-5E1E6A48CD20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0615" y="1442961"/>
            <a:ext cx="5990770" cy="3993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F2FB6F-BECD-44AE-9045-05FA157C46ED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7431" y="1408001"/>
            <a:ext cx="5377138" cy="404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89602E-900C-4451-A518-E9DBC1A34862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0157" y="1470683"/>
            <a:ext cx="6155871" cy="4086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64A5FAE-17C2-4901-88E0-98D2546382A9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9771" y="1469414"/>
            <a:ext cx="5976258" cy="3969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05155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CD38526-E2C0-4ADA-A629-A88F2B598897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4700" y="1531952"/>
            <a:ext cx="5453743" cy="39284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001263" y="2967335"/>
            <a:ext cx="8189486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Voila ce qu’il faut dans les rues 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784E89-16B8-4654-9389-C513DC274D33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4700" y="1405098"/>
            <a:ext cx="5519058" cy="40799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236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7399A92-153B-4C76-A424-4A4C270A472B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6056" y="1490946"/>
            <a:ext cx="3412673" cy="3907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259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FD9B1F2-8D6B-4C95-96BE-526C28A60D20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714" y="1502230"/>
            <a:ext cx="4552007" cy="39335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22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D4815A9-F9CE-4C90-BA8A-3E3EAE0CB0F1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634" y="1600200"/>
            <a:ext cx="7370786" cy="36086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84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835897-C9AE-4F8E-822C-9CA0013E56BC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3057" y="1481120"/>
            <a:ext cx="5649686" cy="39988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686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26285F-DC7F-41E1-AD63-533DEC099F36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043" y="1524000"/>
            <a:ext cx="5600700" cy="3962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635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5CA3659-9473-4451-9F0C-85C0380C2C2B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1415" y="1502229"/>
            <a:ext cx="5834742" cy="3889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359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83961D9-2D8C-4428-9E12-F954AFA890F3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624" y="1443230"/>
            <a:ext cx="7271658" cy="39923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398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1998FDB-2BF1-4B03-A3A9-269A70A8B393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4071" y="1487714"/>
            <a:ext cx="5900058" cy="39333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039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19F46AF-CE98-4130-8A91-402CA832041D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9914" y="1443231"/>
            <a:ext cx="7004957" cy="39451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300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218E630-95F3-491C-BC5E-927D9C6FDC75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6342" y="1436914"/>
            <a:ext cx="5352433" cy="40193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4441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99D45A9-F77A-47BF-85F3-D7501ABAB5B5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5086" y="1502229"/>
            <a:ext cx="5851071" cy="39007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584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FDF397D-7A35-4615-9C46-A27700F8DE9B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4943" y="1458686"/>
            <a:ext cx="4735285" cy="3962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180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A87584-EB96-4849-BF6B-42AD4F677020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429" y="1502228"/>
            <a:ext cx="5883728" cy="39224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45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BF78116-454B-485D-8BD4-0770EC34CAA9}" type="datetime1">
              <a:rPr lang="fr-FR" sz="1800" b="1" smtClean="0"/>
              <a:t>06/10/2018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648" y="1454226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pauvre garçon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05712" y="1602559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11498" y="21771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7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</TotalTime>
  <Words>172</Words>
  <Application>Microsoft Office PowerPoint</Application>
  <PresentationFormat>Grand écran</PresentationFormat>
  <Paragraphs>71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59</cp:revision>
  <dcterms:created xsi:type="dcterms:W3CDTF">2018-08-09T22:33:17Z</dcterms:created>
  <dcterms:modified xsi:type="dcterms:W3CDTF">2018-10-06T18:56:26Z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