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/10Zqkgrwc6nfFNNhN0nw==" hashData="gJRtRsoU6BeexahKf5KvQgTdzUzbp88NIXWp6ZqxToTMzwG7B8z6raEwmzP44LEG0HgDVuobYEJpzHfkQC2R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06/10/2018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06/10/2018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06/10/2018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06/10/2018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30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1420586"/>
            <a:ext cx="5995861" cy="4032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743" y="1460827"/>
            <a:ext cx="5976257" cy="4016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114" y="1499669"/>
            <a:ext cx="5927272" cy="3986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9529" y="1475370"/>
            <a:ext cx="6760027" cy="3958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429" y="1431809"/>
            <a:ext cx="5976258" cy="3987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429" y="1439208"/>
            <a:ext cx="6025242" cy="4004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025" y="1447800"/>
            <a:ext cx="6457950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772" y="1432328"/>
            <a:ext cx="5992586" cy="4033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443" y="1474650"/>
            <a:ext cx="5976257" cy="3981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1484297"/>
            <a:ext cx="5780314" cy="3896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8537" y="1509712"/>
            <a:ext cx="5114925" cy="3838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429" y="1433129"/>
            <a:ext cx="5972224" cy="4001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285" y="1483401"/>
            <a:ext cx="4914901" cy="3965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413" y="1446899"/>
            <a:ext cx="5904005" cy="3974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1487661"/>
            <a:ext cx="5841596" cy="3961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19178"/>
            <a:ext cx="4114799" cy="3985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614" y="1491342"/>
            <a:ext cx="4751615" cy="3995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943" y="1458686"/>
            <a:ext cx="4735285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8" y="1481925"/>
            <a:ext cx="5241472" cy="393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164</Words>
  <Application>Microsoft Office PowerPoint</Application>
  <PresentationFormat>Grand écran</PresentationFormat>
  <Paragraphs>70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53</cp:revision>
  <dcterms:created xsi:type="dcterms:W3CDTF">2018-08-09T22:33:17Z</dcterms:created>
  <dcterms:modified xsi:type="dcterms:W3CDTF">2018-10-06T18:23:40Z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