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XGKuLJJXmdD+WQBmwlTVw==" hashData="YQ0a6Um3mC3TRRhMCVrNO+Kc8wVRNSgdAy+HwCH+gLETng8zKDb5zG8Oz8oEe8QSA5NJcTR4xRIugTmQhLIn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06/10/2018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06/10/2018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06/10/2018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06/10/2018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29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 xmlns="">
      <p:transition spd="slow" advTm="7000">
        <p:circle/>
        <p:sndAc>
          <p:stSnd loop="1">
            <p:snd r:embed="rId7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443" y="1444051"/>
            <a:ext cx="5976258" cy="4043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6872" y="1487041"/>
            <a:ext cx="6760028" cy="396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410" y="1483858"/>
            <a:ext cx="6550213" cy="39535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6075" y="1309687"/>
            <a:ext cx="6419850" cy="4238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5605" y="1428177"/>
            <a:ext cx="6009410" cy="400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0913" y="1449954"/>
            <a:ext cx="6199415" cy="4003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2196" y="1480432"/>
            <a:ext cx="5957504" cy="3956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534160"/>
            <a:ext cx="4528458" cy="3889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0114" y="1463809"/>
            <a:ext cx="3771899" cy="3993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7114" y="1451187"/>
            <a:ext cx="6106886" cy="3962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555" y="1451273"/>
            <a:ext cx="5937145" cy="4002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5498" y="1395362"/>
            <a:ext cx="7247783" cy="4074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663" y="1551059"/>
            <a:ext cx="7409137" cy="3785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6550" y="1457325"/>
            <a:ext cx="6438900" cy="3943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795" y="1461533"/>
            <a:ext cx="5969858" cy="3943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0633" y="1406524"/>
            <a:ext cx="4439595" cy="3965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329" y="1485900"/>
            <a:ext cx="7592785" cy="39188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4943" y="1458686"/>
            <a:ext cx="4735285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6137" y="1507476"/>
            <a:ext cx="5775592" cy="3913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164</Words>
  <Application>Microsoft Office PowerPoint</Application>
  <PresentationFormat>Grand écran</PresentationFormat>
  <Paragraphs>70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50</cp:revision>
  <dcterms:created xsi:type="dcterms:W3CDTF">2018-08-09T22:33:17Z</dcterms:created>
  <dcterms:modified xsi:type="dcterms:W3CDTF">2018-10-06T18:10:47Z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