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G0M8QwYVutj/VdYzV3jXA==" hashData="NTpnZ5GAgGYiKVZ5B3LE8+tmBXBzJSOSp4cW2RBZ/3OkuWG1rHHcyktiC3UnE/VKPkHK6heMrYwZqn71kock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05/10/2018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05/10/2018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05/10/2018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05/10/2018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05/10/2018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05/10/2018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05/10/2018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05/10/2018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28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25815"/>
            <a:ext cx="4782456" cy="4057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356" y="1481817"/>
            <a:ext cx="5306787" cy="3980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629" y="1461197"/>
            <a:ext cx="4980214" cy="4010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7643" y="1524000"/>
            <a:ext cx="7462158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286" y="1432223"/>
            <a:ext cx="5045527" cy="4054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629" y="1507670"/>
            <a:ext cx="5029199" cy="3978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2185" y="1473686"/>
            <a:ext cx="6498771" cy="3977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6" y="1507670"/>
            <a:ext cx="4586514" cy="3978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957" y="1507670"/>
            <a:ext cx="4931229" cy="3978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614" y="1501996"/>
            <a:ext cx="4751615" cy="40439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059" y="1453243"/>
            <a:ext cx="7164921" cy="4033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867" y="1551214"/>
            <a:ext cx="7490357" cy="3755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1420915"/>
            <a:ext cx="5988553" cy="3995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075" y="1423987"/>
            <a:ext cx="6419850" cy="4010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1483394"/>
            <a:ext cx="5841596" cy="3969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43" y="1479287"/>
            <a:ext cx="5470071" cy="3899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1497479"/>
            <a:ext cx="5698672" cy="3881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943" y="1458686"/>
            <a:ext cx="4735285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212" y="1474588"/>
            <a:ext cx="7274069" cy="3930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05/10/2018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164</Words>
  <Application>Microsoft Office PowerPoint</Application>
  <PresentationFormat>Grand écran</PresentationFormat>
  <Paragraphs>70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47</cp:revision>
  <dcterms:created xsi:type="dcterms:W3CDTF">2018-08-09T22:33:17Z</dcterms:created>
  <dcterms:modified xsi:type="dcterms:W3CDTF">2018-10-05T15:10:28Z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