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8" r:id="rId16"/>
    <p:sldId id="269" r:id="rId17"/>
    <p:sldId id="272" r:id="rId18"/>
    <p:sldId id="273" r:id="rId19"/>
    <p:sldId id="274" r:id="rId20"/>
    <p:sldId id="275" r:id="rId21"/>
    <p:sldId id="27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/zKay4+7gxaWuIwTJ8soA==" hashData="68VHv0jWRtyvd5jcQbwgPlzGrlWdDejCspXchby+hiZCrK2VQ70cZNcaeR0gjt/K3mqVYi7v7ZbIUEF0pNcud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04/10/2018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0F9B-3143-4C57-B4C8-1B4088352175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8B576-DCD1-4177-A029-EEBB06F58A1C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138051-5660-48E3-A17D-3ABDF3662592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DA701-3AC8-4D60-B68F-3694089DDD5D}" type="datetime1">
              <a:rPr lang="fr-FR" smtClean="0"/>
              <a:t>04/10/2018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9FDA3-5583-494C-A18F-A570C0C15F4A}" type="datetime1">
              <a:rPr lang="fr-FR" smtClean="0"/>
              <a:t>04/10/2018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09C43-6B27-4F48-B0A6-5222E5FE6E6D}" type="datetime1">
              <a:rPr lang="fr-FR" smtClean="0"/>
              <a:t>04/10/2018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A14F48-BEFE-4B75-9991-A117F86BD2E1}" type="datetime1">
              <a:rPr lang="fr-FR" smtClean="0"/>
              <a:t>04/10/2018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B7DD06-D46A-4879-9BDC-23A29121FBCB}" type="datetime1">
              <a:rPr lang="fr-FR" smtClean="0"/>
              <a:t>04/10/2018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6278A-C11F-4350-ABA6-44121C35B3E2}" type="datetime1">
              <a:rPr lang="fr-FR" smtClean="0"/>
              <a:t>04/10/2018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2B994-4C50-4850-8A5F-86BADF85D118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114AC-D7BF-4441-AC30-1D356B7E01D4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83942D-F294-4627-8C70-45B90F1C2A2B}" type="datetime1">
              <a:rPr lang="fr-FR" smtClean="0"/>
              <a:t>04/10/2018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F1C7C45-CE24-4326-A29E-5F8273BC475C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18" y="1434874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pauvre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garçon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N°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27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25997" y="147935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  <p:sndAc>
          <p:stSnd loop="1">
            <p:snd r:embed="rId2" name="- Serge_Gainsbourg_-_Vieille_Canaille.wav"/>
          </p:stSnd>
        </p:sndAc>
      </p:transition>
    </mc:Choice>
    <mc:Fallback xmlns="">
      <p:transition spd="slow" advTm="7000">
        <p:circle/>
        <p:sndAc>
          <p:stSnd loop="1">
            <p:snd r:embed="rId7" name="- Serge_Gainsbourg_-_Vieille_Canail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000EB7D-E250-412B-8A01-5E1E6A48CD20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0128" y="1431101"/>
            <a:ext cx="5559551" cy="4004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F2FB6F-BECD-44AE-9045-05FA157C46ED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143" y="1469244"/>
            <a:ext cx="6253843" cy="3957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89602E-900C-4451-A518-E9DBC1A34862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4800" y="1459647"/>
            <a:ext cx="3904343" cy="3960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64A5FAE-17C2-4901-88E0-98D2546382A9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464" y="1493665"/>
            <a:ext cx="7483665" cy="3862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05155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CD38526-E2C0-4ADA-A629-A88F2B598897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786" y="1485899"/>
            <a:ext cx="6155871" cy="3967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784E89-16B8-4654-9389-C513DC274D33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3970" y="1407625"/>
            <a:ext cx="7429501" cy="403979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429520" y="2967335"/>
            <a:ext cx="73329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Mais , il va se le faire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mdr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36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7399A92-153B-4C76-A424-4A4C270A472B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3171" y="1480456"/>
            <a:ext cx="7511143" cy="39188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789646" y="3439884"/>
            <a:ext cx="661270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nous avons compris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la France vers le bas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59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FD9B1F2-8D6B-4C95-96BE-526C28A60D20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1" y="1500187"/>
            <a:ext cx="7364186" cy="3920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22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D4815A9-F9CE-4C90-BA8A-3E3EAE0CB0F1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0548" y="1469571"/>
            <a:ext cx="7530902" cy="39188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3719397" y="2967335"/>
            <a:ext cx="475322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Un autre bisou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que tu restes ?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Oui ou non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684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835897-C9AE-4F8E-822C-9CA0013E56BC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7461" y="1567544"/>
            <a:ext cx="7457075" cy="37229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6868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E26285F-DC7F-41E1-AD63-533DEC099F36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986" y="1485900"/>
            <a:ext cx="7495082" cy="39002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414643" y="3849078"/>
            <a:ext cx="53046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vive Macron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351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5CA3659-9473-4451-9F0C-85C0380C2C2B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2957" y="1443230"/>
            <a:ext cx="7280325" cy="4003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5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83961D9-2D8C-4428-9E12-F954AFA890F3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558" y="1458640"/>
            <a:ext cx="6688866" cy="392541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846574" y="2967335"/>
            <a:ext cx="44988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oui grimper sur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de la merde ?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9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1998FDB-2BF1-4B03-A3A9-269A70A8B393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663" y="1484879"/>
            <a:ext cx="7292618" cy="39035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2013676" y="4143168"/>
            <a:ext cx="83551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Où est il partis mon petit garçon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9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19F46AF-CE98-4130-8A91-402CA832041D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6243" y="1485899"/>
            <a:ext cx="6955971" cy="39465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3754978" y="2535851"/>
            <a:ext cx="4739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te fais minette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3003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218E630-95F3-491C-BC5E-927D9C6FDC75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624" y="1439055"/>
            <a:ext cx="7271658" cy="3960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441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99D45A9-F77A-47BF-85F3-D7501ABAB5B5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814" y="1431289"/>
            <a:ext cx="6305793" cy="397346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262134" y="3652833"/>
            <a:ext cx="5609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détriment du peuple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84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AFDF397D-7A35-4615-9C46-A27700F8DE9B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4943" y="1458686"/>
            <a:ext cx="4735285" cy="3962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180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D4A87584-EB96-4849-BF6B-42AD4F677020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623" y="1505444"/>
            <a:ext cx="7271657" cy="389892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4"/>
          <p:cNvSpPr/>
          <p:nvPr/>
        </p:nvSpPr>
        <p:spPr>
          <a:xfrm>
            <a:off x="2724208" y="3767435"/>
            <a:ext cx="65970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Tu ne m’auras plus  bandit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45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5BF78116-454B-485D-8BD4-0770EC34CAA9}" type="datetime1">
              <a:rPr lang="fr-FR" sz="1800" b="1" smtClean="0"/>
              <a:t>04/10/2018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83957" y="6020923"/>
            <a:ext cx="4347029" cy="365125"/>
          </a:xfrm>
        </p:spPr>
        <p:txBody>
          <a:bodyPr/>
          <a:lstStyle/>
          <a:p>
            <a:r>
              <a:rPr lang="fr-FR" sz="32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1648" y="1454226"/>
            <a:ext cx="7311649" cy="4113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91127" y="3827250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Dans toute sa splendeur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    pauvre garçon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05712" y="1602559"/>
            <a:ext cx="241284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311498" y="21771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97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332</TotalTime>
  <Words>236</Words>
  <Application>Microsoft Office PowerPoint</Application>
  <PresentationFormat>Grand écran</PresentationFormat>
  <Paragraphs>83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43</cp:revision>
  <dcterms:created xsi:type="dcterms:W3CDTF">2018-08-09T22:33:17Z</dcterms:created>
  <dcterms:modified xsi:type="dcterms:W3CDTF">2018-10-04T16:08:33Z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