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71" r:id="rId15"/>
    <p:sldId id="268" r:id="rId16"/>
    <p:sldId id="269" r:id="rId17"/>
    <p:sldId id="272" r:id="rId18"/>
    <p:sldId id="273" r:id="rId19"/>
    <p:sldId id="274" r:id="rId20"/>
    <p:sldId id="275" r:id="rId21"/>
    <p:sldId id="279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04/10/2018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0F9B-3143-4C57-B4C8-1B4088352175}" type="datetime1">
              <a:rPr lang="fr-FR" smtClean="0"/>
              <a:t>04/10/2018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B576-DCD1-4177-A029-EEBB06F58A1C}" type="datetime1">
              <a:rPr lang="fr-FR" smtClean="0"/>
              <a:t>04/10/2018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38051-5660-48E3-A17D-3ABDF3662592}" type="datetime1">
              <a:rPr lang="fr-FR" smtClean="0"/>
              <a:t>04/10/2018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DA701-3AC8-4D60-B68F-3694089DDD5D}" type="datetime1">
              <a:rPr lang="fr-FR" smtClean="0"/>
              <a:t>04/10/2018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FDA3-5583-494C-A18F-A570C0C15F4A}" type="datetime1">
              <a:rPr lang="fr-FR" smtClean="0"/>
              <a:t>04/10/2018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9C43-6B27-4F48-B0A6-5222E5FE6E6D}" type="datetime1">
              <a:rPr lang="fr-FR" smtClean="0"/>
              <a:t>04/10/2018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14F48-BEFE-4B75-9991-A117F86BD2E1}" type="datetime1">
              <a:rPr lang="fr-FR" smtClean="0"/>
              <a:t>04/10/2018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DD06-D46A-4879-9BDC-23A29121FBCB}" type="datetime1">
              <a:rPr lang="fr-FR" smtClean="0"/>
              <a:t>04/10/2018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278A-C11F-4350-ABA6-44121C35B3E2}" type="datetime1">
              <a:rPr lang="fr-FR" smtClean="0"/>
              <a:t>04/10/2018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2B994-4C50-4850-8A5F-86BADF85D118}" type="datetime1">
              <a:rPr lang="fr-FR" smtClean="0"/>
              <a:t>04/10/2018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14AC-D7BF-4441-AC30-1D356B7E01D4}" type="datetime1">
              <a:rPr lang="fr-FR" smtClean="0"/>
              <a:t>04/10/2018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rgbClr val="FFC000"/>
            </a:gs>
            <a:gs pos="23000">
              <a:schemeClr val="accent1">
                <a:lumMod val="60000"/>
                <a:lumOff val="40000"/>
              </a:schemeClr>
            </a:gs>
            <a:gs pos="100000">
              <a:schemeClr val="accent6">
                <a:lumMod val="75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3942D-F294-4627-8C70-45B90F1C2A2B}" type="datetime1">
              <a:rPr lang="fr-FR" smtClean="0"/>
              <a:t>04/10/2018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F1C7C45-CE24-4326-A29E-5F8273BC475C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83957" y="6020923"/>
            <a:ext cx="4347029" cy="365125"/>
          </a:xfrm>
        </p:spPr>
        <p:txBody>
          <a:bodyPr/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2918" y="1434874"/>
            <a:ext cx="7311649" cy="4113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91127" y="3827250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Dans toute sa splendeur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pauvre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garçon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N°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26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25997" y="147935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  <p:sndAc>
          <p:stSnd loop="1">
            <p:snd r:embed="rId2" name="- Serge_Gainsbourg_-_Vieille_Canaille.wav"/>
          </p:stSnd>
        </p:sndAc>
      </p:transition>
    </mc:Choice>
    <mc:Fallback xmlns="">
      <p:transition spd="slow" advTm="7000">
        <p:circle/>
        <p:sndAc>
          <p:stSnd loop="1">
            <p:snd r:embed="rId7" name="- Serge_Gainsbourg_-_Vieille_Canail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000EB7D-E250-412B-8A01-5E1E6A48CD20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1" y="1388533"/>
            <a:ext cx="3407228" cy="41365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FF2FB6F-BECD-44AE-9045-05FA157C46ED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5185" y="1465084"/>
            <a:ext cx="4263573" cy="39786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489602E-900C-4451-A518-E9DBC1A34862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2457" y="1452812"/>
            <a:ext cx="5065486" cy="39976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64A5FAE-17C2-4901-88E0-98D2546382A9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464466"/>
            <a:ext cx="4005943" cy="39508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05155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CD38526-E2C0-4ADA-A629-A88F2B598897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464126"/>
            <a:ext cx="4114800" cy="39642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25757" y="2967335"/>
            <a:ext cx="794050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Les Bretons t’ont mis des claques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et cela te fait mal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784E89-16B8-4654-9389-C513DC274D33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6343" y="1426027"/>
            <a:ext cx="5370286" cy="40277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236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7399A92-153B-4C76-A424-4A4C270A472B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1200" y="1462036"/>
            <a:ext cx="5617030" cy="39854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259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FD9B1F2-8D6B-4C95-96BE-526C28A60D20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1" y="1401911"/>
            <a:ext cx="4470402" cy="41075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22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D4815A9-F9CE-4C90-BA8A-3E3EAE0CB0F1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9543" y="1453242"/>
            <a:ext cx="4934857" cy="400231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028237" y="3877216"/>
            <a:ext cx="613552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Il s’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envoit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en l’air comme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il le peut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mdr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684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0835897-C9AE-4F8E-822C-9CA0013E56BC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1649" y="1436262"/>
            <a:ext cx="7091321" cy="40065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212372" y="4289638"/>
            <a:ext cx="77672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Traverses la route et tu verras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6868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E26285F-DC7F-41E1-AD63-533DEC099F36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455056"/>
            <a:ext cx="4114800" cy="40252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635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5CA3659-9473-4451-9F0C-85C0380C2C2B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8343" y="1445678"/>
            <a:ext cx="6340264" cy="39666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0359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83961D9-2D8C-4428-9E12-F954AFA890F3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23771" y="1404833"/>
            <a:ext cx="5544458" cy="4048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398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1998FDB-2BF1-4B03-A3A9-269A70A8B393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5429" y="1437184"/>
            <a:ext cx="6253178" cy="39698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3020331" y="1437184"/>
            <a:ext cx="618361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oui la botte aux fesses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des italiens ?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039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19F46AF-CE98-4130-8A91-402CA832041D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6572" y="1443345"/>
            <a:ext cx="3860800" cy="39861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3003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218E630-95F3-491C-BC5E-927D9C6FDC75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3715" y="1498600"/>
            <a:ext cx="4586513" cy="391523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399374" y="4253677"/>
            <a:ext cx="73324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bien oui comme aux autres ?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4412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99D45A9-F77A-47BF-85F3-D7501ABAB5B5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8857" y="1459121"/>
            <a:ext cx="6843486" cy="396922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809241" y="2967335"/>
            <a:ext cx="657353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Pourtant moi je t’aimais ?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Tu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le sais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?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de nos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foll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es nuits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584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FDF397D-7A35-4615-9C46-A27700F8DE9B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19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1200" y="1512002"/>
            <a:ext cx="5689600" cy="386885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91180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4A87584-EB96-4849-BF6B-42AD4F677020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20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39885" y="1480458"/>
            <a:ext cx="5254171" cy="3940628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7" name="Rectangle 6"/>
          <p:cNvSpPr/>
          <p:nvPr/>
        </p:nvSpPr>
        <p:spPr>
          <a:xfrm>
            <a:off x="2102777" y="2967335"/>
            <a:ext cx="7986482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Lorsque les retraités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m’auront mis dehors ?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Car tu auras traversé la route ?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445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BF78116-454B-485D-8BD4-0770EC34CAA9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83957" y="6020923"/>
            <a:ext cx="4347029" cy="365125"/>
          </a:xfrm>
        </p:spPr>
        <p:txBody>
          <a:bodyPr/>
          <a:lstStyle/>
          <a:p>
            <a:r>
              <a:rPr lang="fr-FR" sz="32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1648" y="1454226"/>
            <a:ext cx="7311649" cy="4113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91127" y="3827250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Dans toute sa splendeur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 pauvre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garçon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905712" y="1602559"/>
            <a:ext cx="241284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311498" y="217714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97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241</Words>
  <Application>Microsoft Office PowerPoint</Application>
  <PresentationFormat>Grand écran</PresentationFormat>
  <Paragraphs>84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35</cp:revision>
  <dcterms:created xsi:type="dcterms:W3CDTF">2018-08-09T22:33:17Z</dcterms:created>
  <dcterms:modified xsi:type="dcterms:W3CDTF">2018-10-04T14:23:10Z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