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68" r:id="rId16"/>
    <p:sldId id="269" r:id="rId17"/>
    <p:sldId id="272" r:id="rId18"/>
    <p:sldId id="273" r:id="rId19"/>
    <p:sldId id="274" r:id="rId20"/>
    <p:sldId id="275" r:id="rId21"/>
    <p:sldId id="279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AfLgbuNXprcZKNPQiFdZA==" hashData="tXxJN/vu/OjefPHM56XiptZtZFSh0CGsn8+ImC+tR0OU9YCjW9cPjzsUGXChAFq+8dW/mj1K8b5tfZYXwQS6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02/10/2018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0F9B-3143-4C57-B4C8-1B4088352175}" type="datetime1">
              <a:rPr lang="fr-FR" smtClean="0"/>
              <a:t>02/10/2018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B576-DCD1-4177-A029-EEBB06F58A1C}" type="datetime1">
              <a:rPr lang="fr-FR" smtClean="0"/>
              <a:t>02/10/2018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38051-5660-48E3-A17D-3ABDF3662592}" type="datetime1">
              <a:rPr lang="fr-FR" smtClean="0"/>
              <a:t>02/10/2018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A701-3AC8-4D60-B68F-3694089DDD5D}" type="datetime1">
              <a:rPr lang="fr-FR" smtClean="0"/>
              <a:t>02/10/2018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FDA3-5583-494C-A18F-A570C0C15F4A}" type="datetime1">
              <a:rPr lang="fr-FR" smtClean="0"/>
              <a:t>02/10/2018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9C43-6B27-4F48-B0A6-5222E5FE6E6D}" type="datetime1">
              <a:rPr lang="fr-FR" smtClean="0"/>
              <a:t>02/10/2018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14F48-BEFE-4B75-9991-A117F86BD2E1}" type="datetime1">
              <a:rPr lang="fr-FR" smtClean="0"/>
              <a:t>02/10/2018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DD06-D46A-4879-9BDC-23A29121FBCB}" type="datetime1">
              <a:rPr lang="fr-FR" smtClean="0"/>
              <a:t>02/10/2018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278A-C11F-4350-ABA6-44121C35B3E2}" type="datetime1">
              <a:rPr lang="fr-FR" smtClean="0"/>
              <a:t>02/10/2018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2B994-4C50-4850-8A5F-86BADF85D118}" type="datetime1">
              <a:rPr lang="fr-FR" smtClean="0"/>
              <a:t>02/10/2018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14AC-D7BF-4441-AC30-1D356B7E01D4}" type="datetime1">
              <a:rPr lang="fr-FR" smtClean="0"/>
              <a:t>02/10/2018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3942D-F294-4627-8C70-45B90F1C2A2B}" type="datetime1">
              <a:rPr lang="fr-FR" smtClean="0"/>
              <a:t>02/10/2018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F1C7C45-CE24-4326-A29E-5F8273BC475C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Octobre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25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  <p:sndAc>
          <p:stSnd loop="1">
            <p:snd r:embed="rId2" name="- Serge_Gainsbourg_-_Vieille_Canaille.wav"/>
          </p:stSnd>
        </p:sndAc>
      </p:transition>
    </mc:Choice>
    <mc:Fallback xmlns="">
      <p:transition spd="slow" advTm="7000">
        <p:circle/>
        <p:sndAc>
          <p:stSnd loop="1">
            <p:snd r:embed="rId7" name="- Serge_Gainsbourg_-_Vieille_Cana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000EB7D-E250-412B-8A01-5E1E6A48CD20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9357" y="1440182"/>
            <a:ext cx="3915229" cy="4028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F2FB6F-BECD-44AE-9045-05FA157C46ED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76704"/>
            <a:ext cx="4114799" cy="4024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89602E-900C-4451-A518-E9DBC1A34862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22277"/>
            <a:ext cx="4114800" cy="4056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64A5FAE-17C2-4901-88E0-98D2546382A9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33297"/>
            <a:ext cx="4114800" cy="39914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271174" y="1517996"/>
            <a:ext cx="55915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 bisou à la française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ou à l’américaine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CD38526-E2C0-4ADA-A629-A88F2B598897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886" y="1436914"/>
            <a:ext cx="5312228" cy="3995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784E89-16B8-4654-9389-C513DC274D33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35542"/>
            <a:ext cx="4114800" cy="4028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7399A92-153B-4C76-A424-4A4C270A472B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0544" y="1460500"/>
            <a:ext cx="4321629" cy="3987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FD9B1F2-8D6B-4C95-96BE-526C28A60D20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4800" y="1447800"/>
            <a:ext cx="6458857" cy="4016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D4815A9-F9CE-4C90-BA8A-3E3EAE0CB0F1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0286" y="1446852"/>
            <a:ext cx="6429827" cy="4027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835897-C9AE-4F8E-822C-9CA0013E56BC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6457" y="1491436"/>
            <a:ext cx="7053943" cy="39565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853997" y="2908270"/>
            <a:ext cx="44694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Des sourires forcés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des faux culs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26285F-DC7F-41E1-AD63-533DEC099F36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5485" y="1451429"/>
            <a:ext cx="7086195" cy="39859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3762675" y="2967335"/>
            <a:ext cx="466666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bien oui Paris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est en désuétude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5CA3659-9473-4451-9F0C-85C0380C2C2B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0629" y="1450703"/>
            <a:ext cx="6836228" cy="39650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4172197" y="1661049"/>
            <a:ext cx="383310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Es tu viril toi ?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Un bon coup ?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83961D9-2D8C-4428-9E12-F954AFA890F3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9657" y="1459121"/>
            <a:ext cx="6792686" cy="39397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929931" y="2967335"/>
            <a:ext cx="433214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Lequel faut il que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je choisisse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1998FDB-2BF1-4B03-A3A9-269A70A8B393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7085" y="1459120"/>
            <a:ext cx="6865257" cy="39818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3179985" y="2967335"/>
            <a:ext cx="583204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Où est le quatrième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la partie carrée ?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19F46AF-CE98-4130-8A91-402CA832041D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1623" y="1483295"/>
            <a:ext cx="7123291" cy="39954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858583" y="2967335"/>
            <a:ext cx="647484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Puisque je vous le dis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donc j’ai toujours raison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218E630-95F3-491C-BC5E-927D9C6FDC75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5143" y="1450703"/>
            <a:ext cx="6821714" cy="39565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132607" y="2028616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Emmanuel Macron reconnaît avoir fait "une erreur" en qualifiant les Français de "Gaulois réfractaires" </a:t>
            </a:r>
          </a:p>
        </p:txBody>
      </p:sp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99D45A9-F77A-47BF-85F3-D7501ABAB5B5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8857" y="1459121"/>
            <a:ext cx="6843486" cy="39692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809240" y="2967335"/>
            <a:ext cx="65735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Pourtant moi je t’aimais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Tu sais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FDF397D-7A35-4615-9C46-A27700F8DE9B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0628" y="1467539"/>
            <a:ext cx="6865257" cy="39481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729006" y="2967335"/>
            <a:ext cx="4733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nos vieux alors ?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3881" y="1459121"/>
            <a:ext cx="6818462" cy="39547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889039" y="2967335"/>
            <a:ext cx="641393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Oh mais je suis à changer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couleur ?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445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BF78116-454B-485D-8BD4-0770EC34CAA9}" type="datetime1">
              <a:rPr lang="fr-FR" sz="1800" b="1" smtClean="0"/>
              <a:t>02/10/2018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269</Words>
  <Application>Microsoft Office PowerPoint</Application>
  <PresentationFormat>Grand écran</PresentationFormat>
  <Paragraphs>90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30</cp:revision>
  <dcterms:created xsi:type="dcterms:W3CDTF">2018-08-09T22:33:17Z</dcterms:created>
  <dcterms:modified xsi:type="dcterms:W3CDTF">2018-10-02T14:48:20Z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