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68" r:id="rId16"/>
    <p:sldId id="269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dh2eyH15WTzA2ulqQCqvA==" hashData="2Rsckk8MIR0uKfTXUhcPNwpCprLpAEcYtWMXkMl26+Klx/zr2M+2CJGVDHi3vs1dTHY9kux6v4SdpdFqz3Km9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12/09/2018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9A86A-8E3D-4EA3-8480-4EB9DC03D75F}" type="datetime1">
              <a:rPr lang="fr-FR" smtClean="0"/>
              <a:t>12/09/2018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2FAB4-94E6-4E5E-824D-DCC405B013C9}" type="datetime1">
              <a:rPr lang="fr-FR" smtClean="0"/>
              <a:t>12/09/2018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4300F-B545-4267-B975-BC947CFF219A}" type="datetime1">
              <a:rPr lang="fr-FR" smtClean="0"/>
              <a:t>12/09/2018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00BDC-3692-4853-BEB6-E326E119D9F3}" type="datetime1">
              <a:rPr lang="fr-FR" smtClean="0"/>
              <a:t>12/09/2018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14D4A-24B1-4A18-ADB5-EA5734BBCE52}" type="datetime1">
              <a:rPr lang="fr-FR" smtClean="0"/>
              <a:t>12/09/2018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72F06-8624-40E8-827E-0B6404D5486C}" type="datetime1">
              <a:rPr lang="fr-FR" smtClean="0"/>
              <a:t>12/09/2018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E6061-B433-4A41-A6FA-E332618888C6}" type="datetime1">
              <a:rPr lang="fr-FR" smtClean="0"/>
              <a:t>12/09/2018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0CD1A-4A7E-4E49-8353-386549CF29C1}" type="datetime1">
              <a:rPr lang="fr-FR" smtClean="0"/>
              <a:t>12/09/2018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5E1E3-9366-4359-8A73-DA4A2B864ECA}" type="datetime1">
              <a:rPr lang="fr-FR" smtClean="0"/>
              <a:t>12/09/2018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A2FFF-5D78-47F2-A84C-088A945470A3}" type="datetime1">
              <a:rPr lang="fr-FR" smtClean="0"/>
              <a:t>12/09/2018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9D35A-0300-4DF9-B7D1-CD604FF297AF}" type="datetime1">
              <a:rPr lang="fr-FR" smtClean="0"/>
              <a:t>12/09/2018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EA1EE-856D-4495-BDF7-98794FBCDF1F}" type="datetime1">
              <a:rPr lang="fr-FR" smtClean="0"/>
              <a:t>12/09/2018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7933332-B050-4B12-B3D5-60386975B40E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18" y="1434874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24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  <p:sndAc>
          <p:stSnd loop="1">
            <p:snd r:embed="rId2" name="- Serge_Gainsbourg_-_Vieille_Canaille.wav"/>
          </p:stSnd>
        </p:sndAc>
      </p:transition>
    </mc:Choice>
    <mc:Fallback>
      <p:transition spd="slow" advTm="7000">
        <p:circle/>
        <p:sndAc>
          <p:stSnd loop="1">
            <p:snd r:embed="rId2" name="- Serge_Gainsbourg_-_Vieille_Cana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64ABFDD-4E39-4E52-995A-466FE18BF6F0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3663" y="1420194"/>
            <a:ext cx="4084674" cy="4017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C40EA04-CC21-47EB-A210-F8100EA97D24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0716" y="1429338"/>
            <a:ext cx="6730567" cy="399932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2300" y="1783220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En Corse on roule au Diesel mais</a:t>
            </a:r>
          </a:p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   pas au sans plomb !</a:t>
            </a:r>
          </a:p>
        </p:txBody>
      </p:sp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C395C28-5C25-457B-B199-3BC4C31C48EB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4340" y="1429338"/>
            <a:ext cx="4883319" cy="399932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54353" y="3013500"/>
            <a:ext cx="458330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Merci Macron </a:t>
            </a:r>
            <a:r>
              <a:rPr lang="fr-FR" sz="48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mdr</a:t>
            </a:r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? </a:t>
            </a:r>
          </a:p>
        </p:txBody>
      </p:sp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2D3CCF1-CC38-4863-A33A-F941A60B411B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5390" y="1459821"/>
            <a:ext cx="5761219" cy="3938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EE1907C-2EF7-49B2-8FAF-DA9895B1FD0E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4095" y="1441531"/>
            <a:ext cx="6303810" cy="397493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3888" y="1441531"/>
            <a:ext cx="624401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Et non pas à tombeau ouvert !</a:t>
            </a:r>
          </a:p>
        </p:txBody>
      </p:sp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880D1D2-5D55-4454-9771-369106ACCC0B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6931" y="1478111"/>
            <a:ext cx="3798137" cy="390177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37418" y="2677438"/>
            <a:ext cx="770646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Et surtout depuis Macron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mdr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? </a:t>
            </a:r>
          </a:p>
        </p:txBody>
      </p:sp>
    </p:spTree>
    <p:extLst>
      <p:ext uri="{BB962C8B-B14F-4D97-AF65-F5344CB8AC3E}">
        <p14:creationId xmlns:p14="http://schemas.microsoft.com/office/powerpoint/2010/main" val="204236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FC291A3-2194-4759-9A1A-24593CCDCBC8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421" y="1459821"/>
            <a:ext cx="4115157" cy="3938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5E8D94D-7443-46B5-96DB-582238891A6E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1427" y="1444580"/>
            <a:ext cx="3609145" cy="396884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80544" y="1626274"/>
            <a:ext cx="43216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Un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migrant caché </a:t>
            </a: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parmi les députés LREM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D41354-8958-490C-8CE9-93FCC49B5BE5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1004" y="1465918"/>
            <a:ext cx="5809992" cy="392616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94535" y="3319368"/>
            <a:ext cx="474487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Et ta vieille alors ? </a:t>
            </a:r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La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Cougar ? </a:t>
            </a:r>
          </a:p>
        </p:txBody>
      </p:sp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D0928DB-7407-4747-8A67-A23D2A0BB7CA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244" y="1447628"/>
            <a:ext cx="4895512" cy="396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B424510-2278-4E01-B16C-44903A1C0432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8303" y="1468966"/>
            <a:ext cx="7035394" cy="39200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30559" y="3942484"/>
            <a:ext cx="6730882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Alexandre </a:t>
            </a:r>
            <a:r>
              <a:rPr lang="fr-FR" sz="4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Benalla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a été infiltré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par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Najat </a:t>
            </a:r>
            <a:r>
              <a:rPr lang="fr-FR" sz="4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Vallaud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4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Belkacem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. ? </a:t>
            </a:r>
          </a:p>
        </p:txBody>
      </p:sp>
    </p:spTree>
    <p:extLst>
      <p:ext uri="{BB962C8B-B14F-4D97-AF65-F5344CB8AC3E}">
        <p14:creationId xmlns:p14="http://schemas.microsoft.com/office/powerpoint/2010/main" val="270635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BFB48BD-2BDA-4594-A0F7-750994256AC5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7099" y="1460309"/>
            <a:ext cx="6017553" cy="3966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359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C706A8A-F40A-4E36-985C-B0A4F98FA6ED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3330" y="1454898"/>
            <a:ext cx="4367284" cy="3981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3985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9981CCE-9556-471E-BF56-FEBFA6318DB0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796" y="1499849"/>
            <a:ext cx="6017554" cy="38911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420663" y="2992472"/>
            <a:ext cx="737945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 future tenue de nos femmes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française et merci Macron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334548B-0AC0-4190-9780-DACE8F86FB13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3701" y="1473957"/>
            <a:ext cx="5540992" cy="39893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3003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B3D5E39-F0EE-4C71-AD43-681FD20FE5F0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6657" y="1480194"/>
            <a:ext cx="4885898" cy="3956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441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0B5FC5C-5AB8-43BC-8F5C-EA207CD67036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4231" y="1469158"/>
            <a:ext cx="3963537" cy="3952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584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29F84BB-A9C3-42EF-87B9-7AE6A64D0BE5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500446"/>
            <a:ext cx="4586514" cy="3906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2BDD439-7FA4-4E4C-8F73-A56E5163E652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8586" y="1506163"/>
            <a:ext cx="4743572" cy="38785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45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0FDDA33-17C4-47B9-8F2E-3497592DFA0D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5046" y="1499563"/>
            <a:ext cx="3892861" cy="3891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6491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EF330F8-E9DD-4DE3-AD36-DF7F153A10A7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53801"/>
            <a:ext cx="4013579" cy="3939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714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D79612F-0710-4069-A448-C35ECD03F00C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2382" y="1519305"/>
            <a:ext cx="6498041" cy="3851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7983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ABBE9B9-4F81-4E9E-9336-12D21FD082BA}" type="datetime1">
              <a:rPr lang="fr-FR" sz="1800" b="1" smtClean="0"/>
              <a:t>12/09/2018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48" y="1454226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24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256</Words>
  <Application>Microsoft Office PowerPoint</Application>
  <PresentationFormat>Grand écran</PresentationFormat>
  <Paragraphs>92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19</cp:revision>
  <dcterms:created xsi:type="dcterms:W3CDTF">2018-08-09T22:33:17Z</dcterms:created>
  <dcterms:modified xsi:type="dcterms:W3CDTF">2018-09-12T15:01:37Z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