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64" r:id="rId3"/>
    <p:sldId id="263" r:id="rId4"/>
    <p:sldId id="265" r:id="rId5"/>
    <p:sldId id="257" r:id="rId6"/>
    <p:sldId id="266" r:id="rId7"/>
    <p:sldId id="259" r:id="rId8"/>
    <p:sldId id="258" r:id="rId9"/>
    <p:sldId id="260" r:id="rId10"/>
    <p:sldId id="261" r:id="rId11"/>
    <p:sldId id="262" r:id="rId12"/>
    <p:sldId id="267" r:id="rId13"/>
    <p:sldId id="268" r:id="rId14"/>
    <p:sldId id="270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+JBLor7S9soy/x9o9eHw==" hashData="4kSfxukwuFYp3smAbVSPA4pqZwcPw61hC7rkdniwFZ66JGO/Fyeux/b5bZOQKLKQj3zJXawoDmEoNhSz5ux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5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63BEF-FD48-4D73-84B4-DA3F16336BAA}" type="datetimeFigureOut">
              <a:rPr lang="fr-FR" smtClean="0"/>
              <a:t>24/07/2018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AF3D2-001B-4949-955C-1C97D69137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5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1BF55-708D-4103-AF18-9485B70A25FA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50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28592-AEDD-4EE0-9B34-2A9BF24E3A5B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53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08498-6E56-4D6B-B415-411442AC8CBC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76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8E232-F8E7-4DDC-AE71-2CD8BA532ACC}" type="datetime1">
              <a:rPr lang="fr-FR" smtClean="0"/>
              <a:t>24/07/2018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82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D5C9E-34F6-4653-AFA4-E7D13F5B2F0D}" type="datetime1">
              <a:rPr lang="fr-FR" smtClean="0"/>
              <a:t>24/07/2018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8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0B427-0B89-4570-ADA1-CDC2E6C78FB6}" type="datetime1">
              <a:rPr lang="fr-FR" smtClean="0"/>
              <a:t>24/07/2018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3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77552-69DF-45C6-8AEB-4D9CF690B08F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21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A24C8-7A1C-48B1-A329-24766908E64E}" type="datetime1">
              <a:rPr lang="fr-FR" smtClean="0"/>
              <a:t>24/07/2018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8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D616-66D1-444C-9E45-52CF235D9497}" type="datetime1">
              <a:rPr lang="fr-FR" smtClean="0"/>
              <a:t>24/07/2018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01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5B26B-5608-4972-9A0F-71A4771F011D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14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7808A-5037-4993-98B2-F44894AE91F2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3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0"/>
                <a:lumOff val="100000"/>
              </a:schemeClr>
            </a:gs>
            <a:gs pos="100000">
              <a:srgbClr val="92D050"/>
            </a:gs>
            <a:gs pos="96000">
              <a:schemeClr val="bg1"/>
            </a:gs>
            <a:gs pos="91000">
              <a:schemeClr val="accent4">
                <a:lumMod val="60000"/>
                <a:lumOff val="40000"/>
              </a:schemeClr>
            </a:gs>
            <a:gs pos="82000">
              <a:schemeClr val="accent4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81772-01FB-4EAA-A37E-02C31988A8F7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Mai 2018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FB6BA-9666-45D0-9CAE-DD503DC580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9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40" y="524004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08" y="3287628"/>
            <a:ext cx="7278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22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garçon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848" y="820626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8FEABF32-BEEF-4699-853A-7BEA54C785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721" y="3188060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André Verchuren - Le dénicheur.wav"/>
          </p:stSnd>
        </p:sndAc>
      </p:transition>
    </mc:Choice>
    <mc:Fallback xmlns="">
      <p:transition spd="slow" advTm="6000">
        <p:fade/>
        <p:sndAc>
          <p:stSnd loop="1">
            <p:snd r:embed="rId5" name="André Verchuren - Le dénich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2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B11F59-4719-474E-A27E-C41B796F6A88}"/>
              </a:ext>
            </a:extLst>
          </p:cNvPr>
          <p:cNvSpPr/>
          <p:nvPr/>
        </p:nvSpPr>
        <p:spPr>
          <a:xfrm>
            <a:off x="4232701" y="863635"/>
            <a:ext cx="372659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A Méditer</a:t>
            </a:r>
            <a:endParaRPr lang="fr-FR" sz="6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35E3AC-B1A6-42A8-8E2D-7EC4B342CAA5}"/>
              </a:ext>
            </a:extLst>
          </p:cNvPr>
          <p:cNvSpPr/>
          <p:nvPr/>
        </p:nvSpPr>
        <p:spPr>
          <a:xfrm>
            <a:off x="1928008" y="2448319"/>
            <a:ext cx="805419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Tu ridiculises la France avec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tes conneries de rabaisser</a:t>
            </a:r>
          </a:p>
          <a:p>
            <a:pPr algn="ctr"/>
            <a:r>
              <a:rPr lang="fr-F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le peuple par le bas ? 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91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1CAAD07-E27D-4668-8549-05039F0FE4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549839"/>
            <a:ext cx="4114800" cy="5758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8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44C125D-5235-4339-9D3C-136102315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615" y="587829"/>
            <a:ext cx="7250992" cy="5690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139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F43F8-0275-432A-8F5B-6B87E581479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3A4D178-A69E-4657-A0DD-D40F39B0DB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00075"/>
            <a:ext cx="4114800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84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9228BAF-D733-423D-8858-4E58454C5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650059"/>
            <a:ext cx="8752113" cy="5587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52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C8DBA82-B408-4038-8CA5-DA1938CC3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709" y="620486"/>
            <a:ext cx="8390582" cy="5617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662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F3597CD-4262-47BB-A354-0425641A9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0" y="604157"/>
            <a:ext cx="4359786" cy="5728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577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1923D3D-6612-4F97-BBD3-32880C0D2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514" y="605729"/>
            <a:ext cx="6564086" cy="5655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4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93B3FF7-AFEB-44B4-860F-E8FB72880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3085" y="636813"/>
            <a:ext cx="7440386" cy="5580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18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55034D8-FE2A-475E-9BAE-7C54B8D891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0" y="633126"/>
            <a:ext cx="6041571" cy="5571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54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01418F-53AC-46BB-869C-A876F183E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4357" y="632657"/>
            <a:ext cx="7756072" cy="5612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43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0AB2E48-8DF3-439F-98D9-A71C3F05E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624" y="653143"/>
            <a:ext cx="10000249" cy="5535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813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80B220F-7D22-4E9A-A2CF-76070DE7C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80514"/>
            <a:ext cx="9052842" cy="56401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15A42BB-755A-46FD-BAF8-4661BC1B88C7}"/>
              </a:ext>
            </a:extLst>
          </p:cNvPr>
          <p:cNvSpPr/>
          <p:nvPr/>
        </p:nvSpPr>
        <p:spPr>
          <a:xfrm>
            <a:off x="1427388" y="444855"/>
            <a:ext cx="939346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Mais , pourquoi vouloir imposer</a:t>
            </a:r>
          </a:p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 cela ? Nous sommes </a:t>
            </a:r>
          </a:p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un pays libre et Laïc ?</a:t>
            </a:r>
          </a:p>
        </p:txBody>
      </p:sp>
    </p:spTree>
    <p:extLst>
      <p:ext uri="{BB962C8B-B14F-4D97-AF65-F5344CB8AC3E}">
        <p14:creationId xmlns:p14="http://schemas.microsoft.com/office/powerpoint/2010/main" val="410213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253A-B74A-4B38-9EE6-52DFD012AD01}" type="datetime1">
              <a:rPr lang="fr-FR" smtClean="0"/>
              <a:t>24/07/2018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674" y="618374"/>
            <a:ext cx="7004651" cy="5737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881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8429B-27D3-4C6B-93CD-975ABC0366CA}" type="datetime1">
              <a:rPr lang="fr-FR" smtClean="0"/>
              <a:t>24/07/2018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Mai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FB6BA-9666-45D0-9CAE-DD503DC5803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281" y="511150"/>
            <a:ext cx="10327519" cy="58099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11731" y="5778743"/>
            <a:ext cx="4998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56610" y="3243135"/>
            <a:ext cx="727878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Bientôt le N° 23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Dans toute sa splendeur</a:t>
            </a:r>
          </a:p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Pauvre France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59110" y="633321"/>
            <a:ext cx="33041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Mai 2018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35578" y="1007204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E041EF6C-8B5E-42B0-AB82-EA8612E7D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0264" y="3127163"/>
            <a:ext cx="2660508" cy="353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</TotalTime>
  <Words>181</Words>
  <Application>Microsoft Office PowerPoint</Application>
  <PresentationFormat>Grand écran</PresentationFormat>
  <Paragraphs>67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29</cp:revision>
  <dcterms:created xsi:type="dcterms:W3CDTF">2018-05-08T15:45:52Z</dcterms:created>
  <dcterms:modified xsi:type="dcterms:W3CDTF">2018-07-24T18:23:55Z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