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6" r:id="rId2"/>
    <p:sldId id="264" r:id="rId3"/>
    <p:sldId id="268" r:id="rId4"/>
    <p:sldId id="266" r:id="rId5"/>
    <p:sldId id="263" r:id="rId6"/>
    <p:sldId id="257" r:id="rId7"/>
    <p:sldId id="265" r:id="rId8"/>
    <p:sldId id="258" r:id="rId9"/>
    <p:sldId id="260" r:id="rId10"/>
    <p:sldId id="261" r:id="rId11"/>
    <p:sldId id="262" r:id="rId12"/>
    <p:sldId id="267" r:id="rId13"/>
    <p:sldId id="270" r:id="rId14"/>
    <p:sldId id="259" r:id="rId15"/>
    <p:sldId id="269" r:id="rId16"/>
    <p:sldId id="271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P+JBLor7S9soy/x9o9eHw==" hashData="4kSfxukwuFYp3smAbVSPA4pqZwcPw61hC7rkdniwFZ66JGO/Fyeux/b5bZOQKLKQj3zJXawoDmEoNhSz5uxB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8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63BEF-FD48-4D73-84B4-DA3F16336BAA}" type="datetimeFigureOut">
              <a:rPr lang="fr-FR" smtClean="0"/>
              <a:t>23/07/2018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AAF3D2-001B-4949-955C-1C97D69137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9558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1BF55-708D-4103-AF18-9485B70A25FA}" type="datetime1">
              <a:rPr lang="fr-FR" smtClean="0"/>
              <a:t>23/07/2018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5509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28592-AEDD-4EE0-9B34-2A9BF24E3A5B}" type="datetime1">
              <a:rPr lang="fr-FR" smtClean="0"/>
              <a:t>23/07/2018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539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08498-6E56-4D6B-B415-411442AC8CBC}" type="datetime1">
              <a:rPr lang="fr-FR" smtClean="0"/>
              <a:t>23/07/2018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0765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8E232-F8E7-4DDC-AE71-2CD8BA532ACC}" type="datetime1">
              <a:rPr lang="fr-FR" smtClean="0"/>
              <a:t>23/07/2018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4825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D5C9E-34F6-4653-AFA4-E7D13F5B2F0D}" type="datetime1">
              <a:rPr lang="fr-FR" smtClean="0"/>
              <a:t>23/07/2018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188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0B427-0B89-4570-ADA1-CDC2E6C78FB6}" type="datetime1">
              <a:rPr lang="fr-FR" smtClean="0"/>
              <a:t>23/07/2018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1035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77552-69DF-45C6-8AEB-4D9CF690B08F}" type="datetime1">
              <a:rPr lang="fr-FR" smtClean="0"/>
              <a:t>23/07/2018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6215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A24C8-7A1C-48B1-A329-24766908E64E}" type="datetime1">
              <a:rPr lang="fr-FR" smtClean="0"/>
              <a:t>23/07/2018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6899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7D616-66D1-444C-9E45-52CF235D9497}" type="datetime1">
              <a:rPr lang="fr-FR" smtClean="0"/>
              <a:t>23/07/2018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7011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5B26B-5608-4972-9A0F-71A4771F011D}" type="datetime1">
              <a:rPr lang="fr-FR" smtClean="0"/>
              <a:t>23/07/2018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5142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7808A-5037-4993-98B2-F44894AE91F2}" type="datetime1">
              <a:rPr lang="fr-FR" smtClean="0"/>
              <a:t>23/07/2018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2430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chemeClr val="accent4">
                <a:lumMod val="0"/>
                <a:lumOff val="100000"/>
              </a:schemeClr>
            </a:gs>
            <a:gs pos="100000">
              <a:srgbClr val="92D050"/>
            </a:gs>
            <a:gs pos="96000">
              <a:schemeClr val="bg1"/>
            </a:gs>
            <a:gs pos="91000">
              <a:schemeClr val="accent4">
                <a:lumMod val="60000"/>
                <a:lumOff val="40000"/>
              </a:schemeClr>
            </a:gs>
            <a:gs pos="82000">
              <a:schemeClr val="accent4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A81772-01FB-4EAA-A37E-02C31988A8F7}" type="datetime1">
              <a:rPr lang="fr-FR" smtClean="0"/>
              <a:t>23/07/2018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PPS Lande Mai 2018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9295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8429B-27D3-4C6B-93CD-975ABC0366CA}" type="datetime1">
              <a:rPr lang="fr-FR" smtClean="0"/>
              <a:t>23/07/2018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2240" y="524004"/>
            <a:ext cx="10327519" cy="580999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11731" y="5778743"/>
            <a:ext cx="499886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Lande le Breton aux yeux bleus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56608" y="3287628"/>
            <a:ext cx="7278787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 21 </a:t>
            </a:r>
          </a:p>
          <a:p>
            <a:pPr algn="ctr"/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Dans toute sa splendeur</a:t>
            </a:r>
          </a:p>
          <a:p>
            <a:pPr algn="ctr"/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pauvre garçon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04848" y="820626"/>
            <a:ext cx="82126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8FEABF32-BEEF-4699-853A-7BEA54C785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29721" y="3188060"/>
            <a:ext cx="2660508" cy="3533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3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  <p:sndAc>
          <p:stSnd loop="1">
            <p:snd r:embed="rId2" name="André Verchuren - Le dénicheur.wav"/>
          </p:stSnd>
        </p:sndAc>
      </p:transition>
    </mc:Choice>
    <mc:Fallback xmlns="">
      <p:transition spd="slow" advTm="6000">
        <p:fade/>
        <p:sndAc>
          <p:stSnd loop="1">
            <p:snd r:embed="rId5" name="André Verchuren - Le déniche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23/07/2018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2</a:t>
            </a:fld>
            <a:endParaRPr lang="fr-F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EB11F59-4719-474E-A27E-C41B796F6A88}"/>
              </a:ext>
            </a:extLst>
          </p:cNvPr>
          <p:cNvSpPr/>
          <p:nvPr/>
        </p:nvSpPr>
        <p:spPr>
          <a:xfrm>
            <a:off x="4582083" y="901029"/>
            <a:ext cx="30840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 Méditer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535E3AC-B1A6-42A8-8E2D-7EC4B342CAA5}"/>
              </a:ext>
            </a:extLst>
          </p:cNvPr>
          <p:cNvSpPr/>
          <p:nvPr/>
        </p:nvSpPr>
        <p:spPr>
          <a:xfrm>
            <a:off x="983510" y="2382194"/>
            <a:ext cx="10224979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Tu ridiculises la France dans </a:t>
            </a:r>
          </a:p>
          <a:p>
            <a:pPr algn="ctr"/>
            <a:r>
              <a:rPr lang="fr-FR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le monde toi et ton gouvernement </a:t>
            </a:r>
          </a:p>
          <a:p>
            <a:pPr algn="ctr"/>
            <a:r>
              <a:rPr lang="fr-FR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ainsi que ta cougar restée impunie</a:t>
            </a:r>
          </a:p>
          <a:p>
            <a:pPr algn="ctr"/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1915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23/07/2018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3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B4EA1F0-EA02-4D8B-B860-4D11B2A3DA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8229" y="620486"/>
            <a:ext cx="4587511" cy="56515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18138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23/07/2018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4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2CC45C4-EE91-43C8-89E4-776A56B60E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2043" y="625929"/>
            <a:ext cx="5617028" cy="56170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452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23/07/2018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5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6679E15-C77C-448D-B36F-FE934D0018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604157"/>
            <a:ext cx="4055388" cy="57336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9860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F43F8-0275-432A-8F5B-6B87E5814791}" type="datetime1">
              <a:rPr lang="fr-FR" smtClean="0"/>
              <a:t>23/07/2018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6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E55FF3C-F382-4BB6-ACBE-0D92A5AC12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3786" y="638774"/>
            <a:ext cx="3869871" cy="55726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8481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23/07/2018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7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BF74033-056E-446D-B431-DBCF1AB125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6100" y="604157"/>
            <a:ext cx="5983419" cy="56842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91399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23/07/2018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8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15F4E2E-E1B0-4EA1-9D5E-DAD597557D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5714" y="653143"/>
            <a:ext cx="5641280" cy="55707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5778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23/07/2018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9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2C3E625-5436-4DB5-AEB8-ED148CECFC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4843" y="621333"/>
            <a:ext cx="6547757" cy="56106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44549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23/07/2018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10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8EAB2D1-E81F-4349-9065-2AE049A026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9385" y="597209"/>
            <a:ext cx="5682343" cy="56744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61873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23/07/2018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11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10EAEAD-33F0-4A2E-B5A3-0EE74ECB4B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5714" y="609600"/>
            <a:ext cx="5649686" cy="56496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95419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23/07/2018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12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6F3703C-A4AF-4DFC-B173-63653D4F4B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3057" y="527957"/>
            <a:ext cx="5763986" cy="57639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0432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23/07/2018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13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1C0E22C-F7EC-4A71-A52E-009DF12DD0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619179"/>
            <a:ext cx="4114800" cy="56196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0213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23/07/2018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14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B593010A-580A-43EC-8D22-80CB1B7070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6878" y="660400"/>
            <a:ext cx="5975479" cy="557711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DA8EE98-C673-4D81-BF86-5885A02D1249}"/>
              </a:ext>
            </a:extLst>
          </p:cNvPr>
          <p:cNvSpPr/>
          <p:nvPr/>
        </p:nvSpPr>
        <p:spPr>
          <a:xfrm>
            <a:off x="1644212" y="541564"/>
            <a:ext cx="890359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Est-ce que toi tu iras au bout de tes pensées ?</a:t>
            </a:r>
            <a:endParaRPr lang="fr-FR" sz="36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36626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23/07/2018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15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3674" y="618374"/>
            <a:ext cx="7004651" cy="57379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8811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8429B-27D3-4C6B-93CD-975ABC0366CA}" type="datetime1">
              <a:rPr lang="fr-FR" smtClean="0"/>
              <a:t>23/07/2018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16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6281" y="511150"/>
            <a:ext cx="10327519" cy="580999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11731" y="5778743"/>
            <a:ext cx="499886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Lande le Breton aux yeux bleus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56610" y="3243135"/>
            <a:ext cx="7278787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Bientôt le N° 22 </a:t>
            </a:r>
          </a:p>
          <a:p>
            <a:pPr algn="ctr"/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Dans toute sa splendeur</a:t>
            </a:r>
          </a:p>
          <a:p>
            <a:pPr algn="ctr"/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Pauvre France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459110" y="633321"/>
            <a:ext cx="330411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PPS Lande Mai 2018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35578" y="1007204"/>
            <a:ext cx="4720844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err="1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Kénavo</a:t>
            </a:r>
            <a:endParaRPr lang="fr-FR" sz="115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E041EF6C-8B5E-42B0-AB82-EA8612E7D5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60264" y="3127163"/>
            <a:ext cx="2660508" cy="3533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039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224</TotalTime>
  <Words>175</Words>
  <Application>Microsoft Office PowerPoint</Application>
  <PresentationFormat>Grand écran</PresentationFormat>
  <Paragraphs>64</Paragraphs>
  <Slides>16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29</cp:revision>
  <dcterms:created xsi:type="dcterms:W3CDTF">2018-05-08T15:45:52Z</dcterms:created>
  <dcterms:modified xsi:type="dcterms:W3CDTF">2018-07-23T12:14:50Z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