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64" r:id="rId3"/>
    <p:sldId id="268" r:id="rId4"/>
    <p:sldId id="266" r:id="rId5"/>
    <p:sldId id="263" r:id="rId6"/>
    <p:sldId id="257" r:id="rId7"/>
    <p:sldId id="265" r:id="rId8"/>
    <p:sldId id="258" r:id="rId9"/>
    <p:sldId id="260" r:id="rId10"/>
    <p:sldId id="261" r:id="rId11"/>
    <p:sldId id="262" r:id="rId12"/>
    <p:sldId id="267" r:id="rId13"/>
    <p:sldId id="270" r:id="rId14"/>
    <p:sldId id="259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+JBLor7S9soy/x9o9eHw==" hashData="4kSfxukwuFYp3smAbVSPA4pqZwcPw61hC7rkdniwFZ66JGO/Fyeux/b5bZOQKLKQj3zJXawoDmEoNhSz5ux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63BEF-FD48-4D73-84B4-DA3F16336BAA}" type="datetimeFigureOut">
              <a:rPr lang="fr-FR" smtClean="0"/>
              <a:t>23/07/2018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AF3D2-001B-4949-955C-1C97D69137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5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1BF55-708D-4103-AF18-9485B70A25FA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50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28592-AEDD-4EE0-9B34-2A9BF24E3A5B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53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08498-6E56-4D6B-B415-411442AC8CBC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76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8E232-F8E7-4DDC-AE71-2CD8BA532ACC}" type="datetime1">
              <a:rPr lang="fr-FR" smtClean="0"/>
              <a:t>23/07/2018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82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5C9E-34F6-4653-AFA4-E7D13F5B2F0D}" type="datetime1">
              <a:rPr lang="fr-FR" smtClean="0"/>
              <a:t>23/07/2018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8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B427-0B89-4570-ADA1-CDC2E6C78FB6}" type="datetime1">
              <a:rPr lang="fr-FR" smtClean="0"/>
              <a:t>23/07/2018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03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77552-69DF-45C6-8AEB-4D9CF690B08F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21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24C8-7A1C-48B1-A329-24766908E64E}" type="datetime1">
              <a:rPr lang="fr-FR" smtClean="0"/>
              <a:t>23/07/2018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89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D616-66D1-444C-9E45-52CF235D9497}" type="datetime1">
              <a:rPr lang="fr-FR" smtClean="0"/>
              <a:t>23/07/2018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01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5B26B-5608-4972-9A0F-71A4771F011D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14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7808A-5037-4993-98B2-F44894AE91F2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0"/>
                <a:lumOff val="100000"/>
              </a:schemeClr>
            </a:gs>
            <a:gs pos="100000">
              <a:srgbClr val="92D050"/>
            </a:gs>
            <a:gs pos="96000">
              <a:schemeClr val="bg1"/>
            </a:gs>
            <a:gs pos="91000">
              <a:schemeClr val="accent4">
                <a:lumMod val="60000"/>
                <a:lumOff val="40000"/>
              </a:schemeClr>
            </a:gs>
            <a:gs pos="82000">
              <a:schemeClr val="accent4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81772-01FB-4EAA-A37E-02C31988A8F7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9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240" y="524004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08" y="3287628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21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garçon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848" y="820626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8FEABF32-BEEF-4699-853A-7BEA54C785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9721" y="3188060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André Verchuren - Le dénicheur.wav"/>
          </p:stSnd>
        </p:sndAc>
      </p:transition>
    </mc:Choice>
    <mc:Fallback xmlns="">
      <p:transition spd="slow" advTm="6000">
        <p:fade/>
        <p:sndAc>
          <p:stSnd loop="1">
            <p:snd r:embed="rId5" name="André Verchuren - Le dénich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2</a:t>
            </a:fld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B11F59-4719-474E-A27E-C41B796F6A88}"/>
              </a:ext>
            </a:extLst>
          </p:cNvPr>
          <p:cNvSpPr/>
          <p:nvPr/>
        </p:nvSpPr>
        <p:spPr>
          <a:xfrm>
            <a:off x="4582083" y="901029"/>
            <a:ext cx="3084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Méditer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5E3AC-B1A6-42A8-8E2D-7EC4B342CAA5}"/>
              </a:ext>
            </a:extLst>
          </p:cNvPr>
          <p:cNvSpPr/>
          <p:nvPr/>
        </p:nvSpPr>
        <p:spPr>
          <a:xfrm>
            <a:off x="983510" y="2382194"/>
            <a:ext cx="1022497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 ridiculises la France dans </a:t>
            </a:r>
          </a:p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 monde toi et ton gouvernement </a:t>
            </a:r>
          </a:p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ainsi que ta cougar restée impunie</a:t>
            </a: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91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4EA1F0-EA02-4D8B-B860-4D11B2A3DA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229" y="620486"/>
            <a:ext cx="4587511" cy="5651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813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2CC45C4-EE91-43C8-89E4-776A56B60E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043" y="625929"/>
            <a:ext cx="5617028" cy="5617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52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6679E15-C77C-448D-B36F-FE934D001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04157"/>
            <a:ext cx="4055388" cy="5733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86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F43F8-0275-432A-8F5B-6B87E581479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E55FF3C-F382-4BB6-ACBE-0D92A5AC12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786" y="638774"/>
            <a:ext cx="3869871" cy="5572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84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BF74033-056E-446D-B431-DBCF1AB125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604157"/>
            <a:ext cx="5983419" cy="5684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139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15F4E2E-E1B0-4EA1-9D5E-DAD597557D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14" y="653143"/>
            <a:ext cx="5641280" cy="5570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57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2C3E625-5436-4DB5-AEB8-ED148CECF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843" y="621333"/>
            <a:ext cx="6547757" cy="5610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45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8EAB2D1-E81F-4349-9065-2AE049A02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9385" y="597209"/>
            <a:ext cx="5682343" cy="5674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18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10EAEAD-33F0-4A2E-B5A3-0EE74ECB4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714" y="609600"/>
            <a:ext cx="5649686" cy="5649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54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6F3703C-A4AF-4DFC-B173-63653D4F4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527957"/>
            <a:ext cx="5763986" cy="5763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43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1C0E22C-F7EC-4A71-A52E-009DF12DD0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19179"/>
            <a:ext cx="4114800" cy="5619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13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593010A-580A-43EC-8D22-80CB1B7070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878" y="660400"/>
            <a:ext cx="5975479" cy="5577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DA8EE98-C673-4D81-BF86-5885A02D1249}"/>
              </a:ext>
            </a:extLst>
          </p:cNvPr>
          <p:cNvSpPr/>
          <p:nvPr/>
        </p:nvSpPr>
        <p:spPr>
          <a:xfrm>
            <a:off x="1644212" y="541564"/>
            <a:ext cx="89035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Est-ce que toi tu iras au bout de tes pensées ?</a:t>
            </a:r>
            <a:endParaRPr lang="fr-FR" sz="3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6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674" y="618374"/>
            <a:ext cx="7004651" cy="5737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881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281" y="511150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10" y="3243135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Bientôt le N° 22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France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59110" y="633321"/>
            <a:ext cx="33041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Mai 2018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35578" y="1007204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E041EF6C-8B5E-42B0-AB82-EA8612E7D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0264" y="3127163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175</Words>
  <Application>Microsoft Office PowerPoint</Application>
  <PresentationFormat>Grand écran</PresentationFormat>
  <Paragraphs>64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30</cp:revision>
  <dcterms:created xsi:type="dcterms:W3CDTF">2018-05-08T15:45:52Z</dcterms:created>
  <dcterms:modified xsi:type="dcterms:W3CDTF">2018-07-23T12:16:16Z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