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6" r:id="rId2"/>
    <p:sldId id="264" r:id="rId3"/>
    <p:sldId id="270" r:id="rId4"/>
    <p:sldId id="263" r:id="rId5"/>
    <p:sldId id="259" r:id="rId6"/>
    <p:sldId id="265" r:id="rId7"/>
    <p:sldId id="266" r:id="rId8"/>
    <p:sldId id="261" r:id="rId9"/>
    <p:sldId id="257" r:id="rId10"/>
    <p:sldId id="258" r:id="rId11"/>
    <p:sldId id="260" r:id="rId12"/>
    <p:sldId id="262" r:id="rId13"/>
    <p:sldId id="267" r:id="rId14"/>
    <p:sldId id="268" r:id="rId15"/>
    <p:sldId id="269" r:id="rId16"/>
    <p:sldId id="271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P+JBLor7S9soy/x9o9eHw==" hashData="4kSfxukwuFYp3smAbVSPA4pqZwcPw61hC7rkdniwFZ66JGO/Fyeux/b5bZOQKLKQj3zJXawoDmEoNhSz5uxB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8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63BEF-FD48-4D73-84B4-DA3F16336BAA}" type="datetimeFigureOut">
              <a:rPr lang="fr-FR" smtClean="0"/>
              <a:t>22/07/2018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AAF3D2-001B-4949-955C-1C97D69137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9558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1BF55-708D-4103-AF18-9485B70A25FA}" type="datetime1">
              <a:rPr lang="fr-FR" smtClean="0"/>
              <a:t>22/07/2018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5509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28592-AEDD-4EE0-9B34-2A9BF24E3A5B}" type="datetime1">
              <a:rPr lang="fr-FR" smtClean="0"/>
              <a:t>22/07/2018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539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08498-6E56-4D6B-B415-411442AC8CBC}" type="datetime1">
              <a:rPr lang="fr-FR" smtClean="0"/>
              <a:t>22/07/2018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0765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8E232-F8E7-4DDC-AE71-2CD8BA532ACC}" type="datetime1">
              <a:rPr lang="fr-FR" smtClean="0"/>
              <a:t>22/07/2018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4825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D5C9E-34F6-4653-AFA4-E7D13F5B2F0D}" type="datetime1">
              <a:rPr lang="fr-FR" smtClean="0"/>
              <a:t>22/07/2018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188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0B427-0B89-4570-ADA1-CDC2E6C78FB6}" type="datetime1">
              <a:rPr lang="fr-FR" smtClean="0"/>
              <a:t>22/07/2018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1035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77552-69DF-45C6-8AEB-4D9CF690B08F}" type="datetime1">
              <a:rPr lang="fr-FR" smtClean="0"/>
              <a:t>22/07/2018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6215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A24C8-7A1C-48B1-A329-24766908E64E}" type="datetime1">
              <a:rPr lang="fr-FR" smtClean="0"/>
              <a:t>22/07/2018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6899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7D616-66D1-444C-9E45-52CF235D9497}" type="datetime1">
              <a:rPr lang="fr-FR" smtClean="0"/>
              <a:t>22/07/2018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7011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5B26B-5608-4972-9A0F-71A4771F011D}" type="datetime1">
              <a:rPr lang="fr-FR" smtClean="0"/>
              <a:t>22/07/2018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5142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7808A-5037-4993-98B2-F44894AE91F2}" type="datetime1">
              <a:rPr lang="fr-FR" smtClean="0"/>
              <a:t>22/07/2018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2430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chemeClr val="accent4">
                <a:lumMod val="0"/>
                <a:lumOff val="100000"/>
              </a:schemeClr>
            </a:gs>
            <a:gs pos="100000">
              <a:srgbClr val="92D050"/>
            </a:gs>
            <a:gs pos="96000">
              <a:schemeClr val="bg1"/>
            </a:gs>
            <a:gs pos="91000">
              <a:schemeClr val="accent4">
                <a:lumMod val="60000"/>
                <a:lumOff val="40000"/>
              </a:schemeClr>
            </a:gs>
            <a:gs pos="82000">
              <a:schemeClr val="accent4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A81772-01FB-4EAA-A37E-02C31988A8F7}" type="datetime1">
              <a:rPr lang="fr-FR" smtClean="0"/>
              <a:t>22/07/2018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PPS Lande Mai 2018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9295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8429B-27D3-4C6B-93CD-975ABC0366CA}" type="datetime1">
              <a:rPr lang="fr-FR" smtClean="0"/>
              <a:t>22/07/2018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2240" y="524004"/>
            <a:ext cx="10327519" cy="580999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11731" y="5778743"/>
            <a:ext cx="499886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Lande le Breton aux yeux bleus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56608" y="3287628"/>
            <a:ext cx="7278787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 20 </a:t>
            </a:r>
          </a:p>
          <a:p>
            <a:pPr algn="ctr"/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Dans toute sa splendeur</a:t>
            </a:r>
          </a:p>
          <a:p>
            <a:pPr algn="ctr"/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pauvre garçon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04848" y="820626"/>
            <a:ext cx="82126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8FEABF32-BEEF-4699-853A-7BEA54C785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29721" y="3188060"/>
            <a:ext cx="2660508" cy="3533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3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  <p:sndAc>
          <p:stSnd loop="1">
            <p:snd r:embed="rId2" name="André Verchuren - Le dénicheur.wav"/>
          </p:stSnd>
        </p:sndAc>
      </p:transition>
    </mc:Choice>
    <mc:Fallback xmlns="">
      <p:transition spd="slow" advTm="6000">
        <p:fade/>
        <p:sndAc>
          <p:stSnd loop="1">
            <p:snd r:embed="rId5" name="André Verchuren - Le déniche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22/07/2018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2</a:t>
            </a:fld>
            <a:endParaRPr lang="fr-F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EB11F59-4719-474E-A27E-C41B796F6A88}"/>
              </a:ext>
            </a:extLst>
          </p:cNvPr>
          <p:cNvSpPr/>
          <p:nvPr/>
        </p:nvSpPr>
        <p:spPr>
          <a:xfrm>
            <a:off x="4582083" y="901029"/>
            <a:ext cx="30840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A Méditer</a:t>
            </a:r>
            <a:endParaRPr lang="fr-FR" sz="54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535E3AC-B1A6-42A8-8E2D-7EC4B342CAA5}"/>
              </a:ext>
            </a:extLst>
          </p:cNvPr>
          <p:cNvSpPr/>
          <p:nvPr/>
        </p:nvSpPr>
        <p:spPr>
          <a:xfrm>
            <a:off x="1133990" y="1824359"/>
            <a:ext cx="9924062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Tu ridiculises la France</a:t>
            </a:r>
          </a:p>
          <a:p>
            <a:pPr algn="ctr"/>
            <a:r>
              <a:rPr lang="fr-FR" sz="5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 en prétendant diriger le monde</a:t>
            </a:r>
          </a:p>
          <a:p>
            <a:pPr algn="ctr"/>
            <a:r>
              <a:rPr lang="fr-FR" sz="5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Et toi avec maman </a:t>
            </a:r>
            <a:r>
              <a:rPr lang="fr-FR" sz="5400" b="1" dirty="0" err="1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macronne</a:t>
            </a:r>
            <a:r>
              <a:rPr lang="fr-FR" sz="5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 ,tu </a:t>
            </a:r>
          </a:p>
          <a:p>
            <a:pPr algn="ctr"/>
            <a:r>
              <a:rPr lang="fr-FR" sz="5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Voulais lui créer</a:t>
            </a:r>
          </a:p>
          <a:p>
            <a:pPr algn="ctr"/>
            <a:r>
              <a:rPr lang="fr-FR" sz="5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 un </a:t>
            </a:r>
            <a:r>
              <a:rPr lang="fr-FR" sz="5400" b="1" dirty="0" err="1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status</a:t>
            </a:r>
            <a:r>
              <a:rPr lang="fr-FR" sz="5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 de 1</a:t>
            </a:r>
            <a:r>
              <a:rPr lang="fr-FR" sz="5400" b="1" baseline="30000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ère</a:t>
            </a:r>
            <a:r>
              <a:rPr lang="fr-FR" sz="5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 dame ? Oh h </a:t>
            </a:r>
            <a:r>
              <a:rPr lang="fr-FR" sz="5400" b="1" dirty="0" err="1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h</a:t>
            </a:r>
            <a:r>
              <a:rPr lang="fr-FR" sz="5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 ? </a:t>
            </a:r>
          </a:p>
        </p:txBody>
      </p:sp>
    </p:spTree>
    <p:extLst>
      <p:ext uri="{BB962C8B-B14F-4D97-AF65-F5344CB8AC3E}">
        <p14:creationId xmlns:p14="http://schemas.microsoft.com/office/powerpoint/2010/main" val="161915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22/07/2018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3</a:t>
            </a:fld>
            <a:endParaRPr lang="fr-FR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A6F479E1-9809-43CB-97A7-BA21920E31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500" y="571500"/>
            <a:ext cx="5715000" cy="5715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0213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22/07/2018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4</a:t>
            </a:fld>
            <a:endParaRPr lang="fr-FR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940E4D11-6BE2-4684-AA60-FF44AADA1A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5091" y="658091"/>
            <a:ext cx="5564579" cy="55645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9860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22/07/2018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5</a:t>
            </a:fld>
            <a:endParaRPr lang="fr-FR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94830C15-C25D-403B-9E5F-067C0A107B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6548" y="666002"/>
            <a:ext cx="6650584" cy="55329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6626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22/07/2018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6</a:t>
            </a:fld>
            <a:endParaRPr lang="fr-FR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47713964-6E43-44D1-9300-B6EA036262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4435" y="679411"/>
            <a:ext cx="7695211" cy="54935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91399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22/07/2018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7</a:t>
            </a:fld>
            <a:endParaRPr lang="fr-FR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50A5B43B-0FD4-4DC8-AAE4-B63E9550F3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8187" y="653836"/>
            <a:ext cx="7659584" cy="55531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452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22/07/2018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8</a:t>
            </a:fld>
            <a:endParaRPr lang="fr-FR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3EAEBFC5-B77C-466F-A583-C1D1BE5B49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5090" y="642256"/>
            <a:ext cx="5557653" cy="55576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61873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F43F8-0275-432A-8F5B-6B87E5814791}" type="datetime1">
              <a:rPr lang="fr-FR" smtClean="0"/>
              <a:t>22/07/2018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9</a:t>
            </a:fld>
            <a:endParaRPr lang="fr-FR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B49C0470-D34E-4BD4-859A-C460DFDD80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9464" y="622464"/>
            <a:ext cx="5628905" cy="56289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8481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22/07/2018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10</a:t>
            </a:fld>
            <a:endParaRPr lang="fr-FR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2902B5E-7E48-4FE6-AFA0-6A6122C211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000" y="857250"/>
            <a:ext cx="6858000" cy="51435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F1702EC4-8A01-41E8-A606-86925D15701F}"/>
              </a:ext>
            </a:extLst>
          </p:cNvPr>
          <p:cNvSpPr/>
          <p:nvPr/>
        </p:nvSpPr>
        <p:spPr>
          <a:xfrm>
            <a:off x="1397026" y="857250"/>
            <a:ext cx="93979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Regardes la France dans les rues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25778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22/07/2018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11</a:t>
            </a:fld>
            <a:endParaRPr lang="fr-FR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462DA356-AEF6-4C0F-9AFA-7A3C914D2E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0078" y="614586"/>
            <a:ext cx="6519553" cy="56050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44549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22/07/2018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12</a:t>
            </a:fld>
            <a:endParaRPr lang="fr-FR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3469DEBD-59FD-4555-BA20-1B8B9ECEE9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812" y="857250"/>
            <a:ext cx="8334375" cy="5143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95419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22/07/2018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13</a:t>
            </a:fld>
            <a:endParaRPr lang="fr-FR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D6C1B6B1-5390-4319-8A0A-533B162B71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2547" y="831272"/>
            <a:ext cx="7464491" cy="52251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0432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22/07/2018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14</a:t>
            </a:fld>
            <a:endParaRPr lang="fr-FR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BE972BAE-00DC-458A-B975-702CA4D83A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000" y="871537"/>
            <a:ext cx="6858000" cy="51149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18138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22/07/2018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15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3674" y="618374"/>
            <a:ext cx="7004651" cy="57379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8811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8429B-27D3-4C6B-93CD-975ABC0366CA}" type="datetime1">
              <a:rPr lang="fr-FR" smtClean="0"/>
              <a:t>22/07/2018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16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6281" y="511150"/>
            <a:ext cx="10327519" cy="580999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11731" y="5778743"/>
            <a:ext cx="499886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Lande le Breton aux yeux bleus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56610" y="3243135"/>
            <a:ext cx="7278787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Bientôt le N° 21 </a:t>
            </a:r>
          </a:p>
          <a:p>
            <a:pPr algn="ctr"/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Dans toute sa splendeur</a:t>
            </a:r>
          </a:p>
          <a:p>
            <a:pPr algn="ctr"/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Pauvre France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459110" y="633321"/>
            <a:ext cx="330411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PPS Lande Mai 2018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35578" y="1007204"/>
            <a:ext cx="4720844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err="1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Kénavo</a:t>
            </a:r>
            <a:endParaRPr lang="fr-FR" sz="115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E041EF6C-8B5E-42B0-AB82-EA8612E7D5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60264" y="3127163"/>
            <a:ext cx="2660508" cy="3533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039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225</TotalTime>
  <Words>184</Words>
  <Application>Microsoft Office PowerPoint</Application>
  <PresentationFormat>Grand écran</PresentationFormat>
  <Paragraphs>66</Paragraphs>
  <Slides>16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28</cp:revision>
  <dcterms:created xsi:type="dcterms:W3CDTF">2018-05-08T15:45:52Z</dcterms:created>
  <dcterms:modified xsi:type="dcterms:W3CDTF">2018-07-22T12:53:25Z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