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9" r:id="rId4"/>
    <p:sldId id="262" r:id="rId5"/>
    <p:sldId id="260" r:id="rId6"/>
    <p:sldId id="258" r:id="rId7"/>
    <p:sldId id="257" r:id="rId8"/>
    <p:sldId id="263" r:id="rId9"/>
    <p:sldId id="264" r:id="rId10"/>
    <p:sldId id="268" r:id="rId11"/>
    <p:sldId id="267" r:id="rId12"/>
    <p:sldId id="266" r:id="rId13"/>
    <p:sldId id="269" r:id="rId14"/>
    <p:sldId id="265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fA0MXw0lxf5wkVn0FmaQ==" hashData="FPbPVIw9eVHx6wGLtRi36l8ESDKVxSai2UFcmf8KCywWtJeeCxkBCdwqkK9NBDPAcONSl5s649DgG6zcIDTG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2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8D8C-5431-486D-AB7F-A7E0156B5E7D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7843D-7935-4CA1-9211-37147BCE9C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84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644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675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850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44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120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046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774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15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74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5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34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050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216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197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6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EAFD61C-EF76-4406-B554-CC1A79D78AE0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195E-F36A-403C-B10D-50AC5A42E9D3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A24B6A4-2AF7-47AD-98DF-A3B356453A20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367CA-1CA1-4DDA-948E-F207622398C0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EA4A3-CCCE-43FB-B676-DB3E75937F45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1672-AD1F-4669-9E38-9EFCCEB9F20C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03D2B-A0EA-4D18-94AF-D9F577491ABF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ACD1A-09E6-4E44-B803-3CF5C47ACEC2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7C59-25D8-4B0A-8C30-EE94E2EC7F34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317B-C1E1-437F-94A8-2F1F44923FFD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55F7B8D-4EDD-4277-8830-B1BD6FD2F995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1F2033B-3F31-4AA3-A792-023BDC5B3256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E4B76C1-A29F-4C03-9914-C11A7DB3C82E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5E3B-133D-4206-9267-916C80D6F3E4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AC26-E8DA-44CF-ABF3-CADD7377418C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B70E-0273-437A-9DA9-AD8802147032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5F9DF0-F8D4-41AC-9161-C7A1201E2EE0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FBF38-9726-49BF-988A-4D27E2B7C9B8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90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38425" y="5862039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1702" y="808433"/>
            <a:ext cx="1244443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L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es retraités </a:t>
            </a:r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Gilets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jaune ; 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 Macron les faits </a:t>
            </a:r>
            <a:r>
              <a:rPr lang="fr-FR" sz="7200" b="1" dirty="0" err="1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anciens  la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honte N° 3….    </a:t>
            </a:r>
          </a:p>
        </p:txBody>
      </p:sp>
    </p:spTree>
    <p:extLst>
      <p:ext uri="{BB962C8B-B14F-4D97-AF65-F5344CB8AC3E}">
        <p14:creationId xmlns:p14="http://schemas.microsoft.com/office/powerpoint/2010/main" val="365473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  <p:sndAc>
          <p:stSnd loop="1">
            <p:snd r:embed="rId3" name="BIRDS OF SOUTH ETHIOPIA [J]_001.wav"/>
          </p:stSnd>
        </p:sndAc>
      </p:transition>
    </mc:Choice>
    <mc:Fallback xmlns="">
      <p:transition spd="slow" advTm="9000">
        <p:circle/>
        <p:sndAc>
          <p:stSnd loop="1">
            <p:snd r:embed="rId6" name="BIRDS OF SOUTH ETHIOPIA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8194" y="1393434"/>
            <a:ext cx="966989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honte Macron , faire taper les femmes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et les vieillards </a:t>
            </a:r>
            <a:r>
              <a:rPr lang="fr-FR" sz="4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parcequ’ils</a:t>
            </a:r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font parties des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gilets jaune ? Tout cela est inoffensifs ce qui les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intéressent c’est le pouvoir d’achat qui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diminue ? Face à tous les prélèvements qu’ont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leurs imposent tout simplement ?  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3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239146" y="6470963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0" y="6480480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58" y="538123"/>
            <a:ext cx="10588486" cy="59531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1886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281160" y="6425924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926" y="553026"/>
            <a:ext cx="10239413" cy="57568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5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281160" y="6423708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154831" y="6492875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85269" y="2967335"/>
            <a:ext cx="7021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72 ans à terre par la police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926" y="548116"/>
            <a:ext cx="10016114" cy="56313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907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281160" y="6534729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72887" y="6458997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6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60" y="584775"/>
            <a:ext cx="10448161" cy="58742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23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027" y="681390"/>
            <a:ext cx="10752539" cy="53424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7</a:t>
            </a:fld>
            <a:endParaRPr lang="en-US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7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8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8825" y="719137"/>
            <a:ext cx="8134350" cy="5419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941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9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8729" y="630161"/>
            <a:ext cx="4658803" cy="622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27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082" y="679550"/>
            <a:ext cx="9803958" cy="55100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</a:t>
            </a:r>
            <a:r>
              <a:rPr lang="fr-F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comppose</a:t>
            </a:r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10</a:t>
            </a:fld>
            <a:endParaRPr lang="en-US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4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341" y="748941"/>
            <a:ext cx="9670516" cy="54473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11</a:t>
            </a:fld>
            <a:endParaRPr lang="en-US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7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122" y="630887"/>
            <a:ext cx="7669769" cy="5568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102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28" y="694912"/>
            <a:ext cx="9563725" cy="53750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9724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4" y="534457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17327" y="5769990"/>
            <a:ext cx="69573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retraités nous le </a:t>
            </a:r>
            <a:r>
              <a:rPr lang="fr-FR" sz="32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savont</a:t>
            </a:r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déjà ? </a:t>
            </a:r>
            <a:endParaRPr lang="fr-FR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612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4727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11/30/2018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0173" y="5915278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7669" y="465773"/>
            <a:ext cx="11963531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 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Les retraités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Gillets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jaune ; 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Macron les faits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anciens  la honte . </a:t>
            </a:r>
            <a:r>
              <a:rPr lang="fr-FR" sz="4800" b="1" dirty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829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135</TotalTime>
  <Words>365</Words>
  <Application>Microsoft Office PowerPoint</Application>
  <PresentationFormat>Grand écran</PresentationFormat>
  <Paragraphs>94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Century Gothic</vt:lpstr>
      <vt:lpstr>Traînée de condensation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2018-11-13T17:06:11Z</dcterms:created>
  <dcterms:modified xsi:type="dcterms:W3CDTF">2018-11-30T13:18:32Z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