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M2KG71C2sgfDA35SrbKQ==" hashData="B1LdwmbE67CCkvD8v+sGMI6xMTRUYw81BNPQXphvOPx8bnmjZPjBWRLPyZ6O6MexrjmVkrjbj4aS9CIzp7aB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4" d="100"/>
          <a:sy n="84" d="100"/>
        </p:scale>
        <p:origin x="13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1447734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7" y="553467"/>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1278037"/>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animaux d’espèces différentes qui devaient être jumeaux dans une autre vie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sndAc>
          <p:stSnd loop="1">
            <p:snd r:embed="rId3" name="the-shadows- (ronny)_013.wav"/>
          </p:stSnd>
        </p:sndAc>
      </p:transition>
    </mc:Choice>
    <mc:Fallback>
      <p:transition spd="slow" advTm="9000">
        <p:fade/>
        <p:sndAc>
          <p:stSnd loop="1">
            <p:snd r:embed="rId3" name="the-shadows- (ronny)_01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948267" y="920621"/>
            <a:ext cx="10405533" cy="5016758"/>
          </a:xfrm>
          <a:prstGeom prst="rect">
            <a:avLst/>
          </a:prstGeom>
        </p:spPr>
        <p:txBody>
          <a:bodyPr wrap="square">
            <a:spAutoFit/>
          </a:bodyPr>
          <a:lstStyle/>
          <a:p>
            <a:r>
              <a:rPr lang="fr-FR" sz="3200" b="1" dirty="0">
                <a:latin typeface="Magneto" panose="04030805050802020D02" pitchFamily="82" charset="0"/>
              </a:rPr>
              <a:t>Ces animaux sont d’espèces différentes et pourtant la ressemblance est troublante. Alors oui un chien ne fait pas la même taille qu’un cheval et un cochon n’a pas la même tête qu’un chat, merci Dylan tu peux retourner jouer à la console. Mais ici les couleurs, motifs ou taches sont quasiment les mêmes et puis quand ils sont réunis, ces faux jumeaux sont tellement mignons. Vous serez conquis dès la première photo</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7939" y="689939"/>
            <a:ext cx="5277083" cy="5518950"/>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0281" y="708472"/>
            <a:ext cx="5443763" cy="5489128"/>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70578" y="685110"/>
            <a:ext cx="6028266" cy="5467302"/>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17422" y="685423"/>
            <a:ext cx="7134578" cy="5469843"/>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66656" y="672441"/>
            <a:ext cx="6245077" cy="5525159"/>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0178" y="681003"/>
            <a:ext cx="4869605" cy="5539176"/>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27111" y="677333"/>
            <a:ext cx="7360356" cy="5520267"/>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04533" y="675781"/>
            <a:ext cx="7349067" cy="5481180"/>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76492" y="690989"/>
            <a:ext cx="5607864" cy="5506611"/>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38600" y="681051"/>
            <a:ext cx="4151952" cy="5527838"/>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7" y="553467"/>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1278037"/>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animaux d’espèces différentes qui devaient être jumeaux dans une autre vie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1265096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238</TotalTime>
  <Words>335</Words>
  <Application>Microsoft Office PowerPoint</Application>
  <PresentationFormat>Grand écran</PresentationFormat>
  <Paragraphs>70</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2018-12-29T18:42:15Z</dcterms:created>
  <dcterms:modified xsi:type="dcterms:W3CDTF">2019-01-27T17:01:44Z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