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5"/>
  </p:notesMasterIdLst>
  <p:sldIdLst>
    <p:sldId id="257" r:id="rId2"/>
    <p:sldId id="256" r:id="rId3"/>
    <p:sldId id="259" r:id="rId4"/>
    <p:sldId id="260" r:id="rId5"/>
    <p:sldId id="261" r:id="rId6"/>
    <p:sldId id="262" r:id="rId7"/>
    <p:sldId id="263" r:id="rId8"/>
    <p:sldId id="264" r:id="rId9"/>
    <p:sldId id="265" r:id="rId10"/>
    <p:sldId id="266" r:id="rId11"/>
    <p:sldId id="267" r:id="rId12"/>
    <p:sldId id="268" r:id="rId13"/>
    <p:sldId id="269" r:id="rId14"/>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zp50VmDMeax7Or1cb8WIvg==" hashData="LpqgLG35t+aUwLJ7MXYRPz2Hnlebv7R425niIlK84In/ZwU8nqgT+SWsMkqQBvloRRDC5kA3Irdy2XO/hk9dFg=="/>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showGuides="1">
      <p:cViewPr varScale="1">
        <p:scale>
          <a:sx n="84" d="100"/>
          <a:sy n="84" d="100"/>
        </p:scale>
        <p:origin x="138" y="7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3E87E00-194E-437E-B100-DCC4B433863C}" type="datetimeFigureOut">
              <a:rPr lang="fr-FR" smtClean="0"/>
              <a:t>27/01/2019</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49B8694-D546-46FE-BF60-789B7160B140}" type="slidenum">
              <a:rPr lang="fr-FR" smtClean="0"/>
              <a:t>‹N°›</a:t>
            </a:fld>
            <a:endParaRPr lang="fr-FR"/>
          </a:p>
        </p:txBody>
      </p:sp>
    </p:spTree>
    <p:extLst>
      <p:ext uri="{BB962C8B-B14F-4D97-AF65-F5344CB8AC3E}">
        <p14:creationId xmlns:p14="http://schemas.microsoft.com/office/powerpoint/2010/main" val="220813715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49B8694-D546-46FE-BF60-789B7160B140}" type="slidenum">
              <a:rPr lang="fr-FR" smtClean="0"/>
              <a:t>1</a:t>
            </a:fld>
            <a:endParaRPr lang="fr-FR"/>
          </a:p>
        </p:txBody>
      </p:sp>
    </p:spTree>
    <p:extLst>
      <p:ext uri="{BB962C8B-B14F-4D97-AF65-F5344CB8AC3E}">
        <p14:creationId xmlns:p14="http://schemas.microsoft.com/office/powerpoint/2010/main" val="161426688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49B8694-D546-46FE-BF60-789B7160B140}" type="slidenum">
              <a:rPr lang="fr-FR" smtClean="0"/>
              <a:t>2</a:t>
            </a:fld>
            <a:endParaRPr lang="fr-FR"/>
          </a:p>
        </p:txBody>
      </p:sp>
    </p:spTree>
    <p:extLst>
      <p:ext uri="{BB962C8B-B14F-4D97-AF65-F5344CB8AC3E}">
        <p14:creationId xmlns:p14="http://schemas.microsoft.com/office/powerpoint/2010/main" val="78986179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49B8694-D546-46FE-BF60-789B7160B140}" type="slidenum">
              <a:rPr lang="fr-FR" smtClean="0"/>
              <a:t>3</a:t>
            </a:fld>
            <a:endParaRPr lang="fr-FR"/>
          </a:p>
        </p:txBody>
      </p:sp>
    </p:spTree>
    <p:extLst>
      <p:ext uri="{BB962C8B-B14F-4D97-AF65-F5344CB8AC3E}">
        <p14:creationId xmlns:p14="http://schemas.microsoft.com/office/powerpoint/2010/main" val="131475610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49B8694-D546-46FE-BF60-789B7160B140}" type="slidenum">
              <a:rPr lang="fr-FR" smtClean="0"/>
              <a:t>4</a:t>
            </a:fld>
            <a:endParaRPr lang="fr-FR"/>
          </a:p>
        </p:txBody>
      </p:sp>
    </p:spTree>
    <p:extLst>
      <p:ext uri="{BB962C8B-B14F-4D97-AF65-F5344CB8AC3E}">
        <p14:creationId xmlns:p14="http://schemas.microsoft.com/office/powerpoint/2010/main" val="348107584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49B8694-D546-46FE-BF60-789B7160B140}" type="slidenum">
              <a:rPr lang="fr-FR" smtClean="0"/>
              <a:t>5</a:t>
            </a:fld>
            <a:endParaRPr lang="fr-FR"/>
          </a:p>
        </p:txBody>
      </p:sp>
    </p:spTree>
    <p:extLst>
      <p:ext uri="{BB962C8B-B14F-4D97-AF65-F5344CB8AC3E}">
        <p14:creationId xmlns:p14="http://schemas.microsoft.com/office/powerpoint/2010/main" val="86579911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49B8694-D546-46FE-BF60-789B7160B140}" type="slidenum">
              <a:rPr lang="fr-FR" smtClean="0"/>
              <a:t>6</a:t>
            </a:fld>
            <a:endParaRPr lang="fr-FR"/>
          </a:p>
        </p:txBody>
      </p:sp>
    </p:spTree>
    <p:extLst>
      <p:ext uri="{BB962C8B-B14F-4D97-AF65-F5344CB8AC3E}">
        <p14:creationId xmlns:p14="http://schemas.microsoft.com/office/powerpoint/2010/main" val="367119127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49B8694-D546-46FE-BF60-789B7160B140}" type="slidenum">
              <a:rPr lang="fr-FR" smtClean="0"/>
              <a:t>7</a:t>
            </a:fld>
            <a:endParaRPr lang="fr-FR"/>
          </a:p>
        </p:txBody>
      </p:sp>
    </p:spTree>
    <p:extLst>
      <p:ext uri="{BB962C8B-B14F-4D97-AF65-F5344CB8AC3E}">
        <p14:creationId xmlns:p14="http://schemas.microsoft.com/office/powerpoint/2010/main" val="46487821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49B8694-D546-46FE-BF60-789B7160B140}" type="slidenum">
              <a:rPr lang="fr-FR" smtClean="0"/>
              <a:t>8</a:t>
            </a:fld>
            <a:endParaRPr lang="fr-FR"/>
          </a:p>
        </p:txBody>
      </p:sp>
    </p:spTree>
    <p:extLst>
      <p:ext uri="{BB962C8B-B14F-4D97-AF65-F5344CB8AC3E}">
        <p14:creationId xmlns:p14="http://schemas.microsoft.com/office/powerpoint/2010/main" val="412779823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49B8694-D546-46FE-BF60-789B7160B140}" type="slidenum">
              <a:rPr lang="fr-FR" smtClean="0"/>
              <a:t>9</a:t>
            </a:fld>
            <a:endParaRPr lang="fr-FR"/>
          </a:p>
        </p:txBody>
      </p:sp>
    </p:spTree>
    <p:extLst>
      <p:ext uri="{BB962C8B-B14F-4D97-AF65-F5344CB8AC3E}">
        <p14:creationId xmlns:p14="http://schemas.microsoft.com/office/powerpoint/2010/main" val="143666894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49B8694-D546-46FE-BF60-789B7160B140}" type="slidenum">
              <a:rPr lang="fr-FR" smtClean="0"/>
              <a:t>10</a:t>
            </a:fld>
            <a:endParaRPr lang="fr-FR"/>
          </a:p>
        </p:txBody>
      </p:sp>
    </p:spTree>
    <p:extLst>
      <p:ext uri="{BB962C8B-B14F-4D97-AF65-F5344CB8AC3E}">
        <p14:creationId xmlns:p14="http://schemas.microsoft.com/office/powerpoint/2010/main" val="115692376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49B8694-D546-46FE-BF60-789B7160B140}" type="slidenum">
              <a:rPr lang="fr-FR" smtClean="0"/>
              <a:t>11</a:t>
            </a:fld>
            <a:endParaRPr lang="fr-FR"/>
          </a:p>
        </p:txBody>
      </p:sp>
    </p:spTree>
    <p:extLst>
      <p:ext uri="{BB962C8B-B14F-4D97-AF65-F5344CB8AC3E}">
        <p14:creationId xmlns:p14="http://schemas.microsoft.com/office/powerpoint/2010/main" val="75757506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49B8694-D546-46FE-BF60-789B7160B140}" type="slidenum">
              <a:rPr lang="fr-FR" smtClean="0"/>
              <a:t>12</a:t>
            </a:fld>
            <a:endParaRPr lang="fr-FR"/>
          </a:p>
        </p:txBody>
      </p:sp>
    </p:spTree>
    <p:extLst>
      <p:ext uri="{BB962C8B-B14F-4D97-AF65-F5344CB8AC3E}">
        <p14:creationId xmlns:p14="http://schemas.microsoft.com/office/powerpoint/2010/main" val="98057174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49B8694-D546-46FE-BF60-789B7160B140}" type="slidenum">
              <a:rPr lang="fr-FR" smtClean="0"/>
              <a:t>13</a:t>
            </a:fld>
            <a:endParaRPr lang="fr-FR"/>
          </a:p>
        </p:txBody>
      </p:sp>
    </p:spTree>
    <p:extLst>
      <p:ext uri="{BB962C8B-B14F-4D97-AF65-F5344CB8AC3E}">
        <p14:creationId xmlns:p14="http://schemas.microsoft.com/office/powerpoint/2010/main" val="144773443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47812027-FE42-4694-AED7-939101CFDC8C}" type="datetime1">
              <a:rPr lang="fr-FR" smtClean="0"/>
              <a:t>27/01/2019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4A6A64A8-89F3-4E4A-B8E9-FE69A8D87517}" type="slidenum">
              <a:rPr lang="fr-FR" smtClean="0"/>
              <a:t>‹N°›</a:t>
            </a:fld>
            <a:endParaRPr lang="fr-FR"/>
          </a:p>
        </p:txBody>
      </p:sp>
    </p:spTree>
    <p:extLst>
      <p:ext uri="{BB962C8B-B14F-4D97-AF65-F5344CB8AC3E}">
        <p14:creationId xmlns:p14="http://schemas.microsoft.com/office/powerpoint/2010/main" val="277244294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500" advTm="10000">
        <p15:prstTrans prst="peelOff"/>
      </p:transition>
    </mc:Choice>
    <mc:Fallback>
      <p:transition spd="slow" advTm="10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A538EC7D-6547-4F95-A1B9-55E548579D68}" type="datetime1">
              <a:rPr lang="fr-FR" smtClean="0"/>
              <a:t>27/01/2019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4A6A64A8-89F3-4E4A-B8E9-FE69A8D87517}" type="slidenum">
              <a:rPr lang="fr-FR" smtClean="0"/>
              <a:t>‹N°›</a:t>
            </a:fld>
            <a:endParaRPr lang="fr-FR"/>
          </a:p>
        </p:txBody>
      </p:sp>
    </p:spTree>
    <p:extLst>
      <p:ext uri="{BB962C8B-B14F-4D97-AF65-F5344CB8AC3E}">
        <p14:creationId xmlns:p14="http://schemas.microsoft.com/office/powerpoint/2010/main" val="273963663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500" advTm="10000">
        <p15:prstTrans prst="peelOff"/>
      </p:transition>
    </mc:Choice>
    <mc:Fallback>
      <p:transition spd="slow" advTm="10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F89C0281-089C-4038-BE98-56CD18277344}" type="datetime1">
              <a:rPr lang="fr-FR" smtClean="0"/>
              <a:t>27/01/2019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4A6A64A8-89F3-4E4A-B8E9-FE69A8D87517}" type="slidenum">
              <a:rPr lang="fr-FR" smtClean="0"/>
              <a:t>‹N°›</a:t>
            </a:fld>
            <a:endParaRPr lang="fr-FR"/>
          </a:p>
        </p:txBody>
      </p:sp>
    </p:spTree>
    <p:extLst>
      <p:ext uri="{BB962C8B-B14F-4D97-AF65-F5344CB8AC3E}">
        <p14:creationId xmlns:p14="http://schemas.microsoft.com/office/powerpoint/2010/main" val="270352857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500" advTm="10000">
        <p15:prstTrans prst="peelOff"/>
      </p:transition>
    </mc:Choice>
    <mc:Fallback>
      <p:transition spd="slow" advTm="10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BCB74779-4CDB-4030-9C03-DDD1CBF3BA7A}" type="datetime1">
              <a:rPr lang="fr-FR" smtClean="0"/>
              <a:t>27/01/2019</a:t>
            </a:fld>
            <a:endParaRPr lang="fr-FR"/>
          </a:p>
        </p:txBody>
      </p:sp>
      <p:sp>
        <p:nvSpPr>
          <p:cNvPr id="6" name="Footer Placeholder 5"/>
          <p:cNvSpPr>
            <a:spLocks noGrp="1"/>
          </p:cNvSpPr>
          <p:nvPr>
            <p:ph type="ftr" sz="quarter" idx="11"/>
          </p:nvPr>
        </p:nvSpPr>
        <p:spPr/>
        <p:txBody>
          <a:bodyPr/>
          <a:lstStyle/>
          <a:p>
            <a:r>
              <a:rPr lang="fr-FR" smtClean="0"/>
              <a:t>PPS Lande Janvier 2019</a:t>
            </a:r>
            <a:endParaRPr lang="fr-FR"/>
          </a:p>
        </p:txBody>
      </p:sp>
      <p:sp>
        <p:nvSpPr>
          <p:cNvPr id="7" name="Slide Number Placeholder 6"/>
          <p:cNvSpPr>
            <a:spLocks noGrp="1"/>
          </p:cNvSpPr>
          <p:nvPr>
            <p:ph type="sldNum" sz="quarter" idx="12"/>
          </p:nvPr>
        </p:nvSpPr>
        <p:spPr/>
        <p:txBody>
          <a:bodyPr/>
          <a:lstStyle/>
          <a:p>
            <a:fld id="{4A6A64A8-89F3-4E4A-B8E9-FE69A8D87517}" type="slidenum">
              <a:rPr lang="fr-FR" smtClean="0"/>
              <a:t>‹N°›</a:t>
            </a:fld>
            <a:endParaRPr lang="fr-FR"/>
          </a:p>
        </p:txBody>
      </p:sp>
    </p:spTree>
    <p:extLst>
      <p:ext uri="{BB962C8B-B14F-4D97-AF65-F5344CB8AC3E}">
        <p14:creationId xmlns:p14="http://schemas.microsoft.com/office/powerpoint/2010/main" val="6664641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500" advTm="10000">
        <p15:prstTrans prst="peelOff"/>
      </p:transition>
    </mc:Choice>
    <mc:Fallback>
      <p:transition spd="slow" advTm="10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2DC6D9FB-014F-4AB7-9667-7381D17DC8D8}" type="datetime1">
              <a:rPr lang="fr-FR" smtClean="0"/>
              <a:t>27/01/2019</a:t>
            </a:fld>
            <a:endParaRPr lang="fr-FR"/>
          </a:p>
        </p:txBody>
      </p:sp>
      <p:sp>
        <p:nvSpPr>
          <p:cNvPr id="8" name="Footer Placeholder 7"/>
          <p:cNvSpPr>
            <a:spLocks noGrp="1"/>
          </p:cNvSpPr>
          <p:nvPr>
            <p:ph type="ftr" sz="quarter" idx="11"/>
          </p:nvPr>
        </p:nvSpPr>
        <p:spPr/>
        <p:txBody>
          <a:bodyPr/>
          <a:lstStyle/>
          <a:p>
            <a:r>
              <a:rPr lang="fr-FR" smtClean="0"/>
              <a:t>PPS Lande Janvier 2019</a:t>
            </a:r>
            <a:endParaRPr lang="fr-FR"/>
          </a:p>
        </p:txBody>
      </p:sp>
      <p:sp>
        <p:nvSpPr>
          <p:cNvPr id="9" name="Slide Number Placeholder 8"/>
          <p:cNvSpPr>
            <a:spLocks noGrp="1"/>
          </p:cNvSpPr>
          <p:nvPr>
            <p:ph type="sldNum" sz="quarter" idx="12"/>
          </p:nvPr>
        </p:nvSpPr>
        <p:spPr/>
        <p:txBody>
          <a:bodyPr/>
          <a:lstStyle/>
          <a:p>
            <a:fld id="{4A6A64A8-89F3-4E4A-B8E9-FE69A8D87517}" type="slidenum">
              <a:rPr lang="fr-FR" smtClean="0"/>
              <a:t>‹N°›</a:t>
            </a:fld>
            <a:endParaRPr lang="fr-FR"/>
          </a:p>
        </p:txBody>
      </p:sp>
    </p:spTree>
    <p:extLst>
      <p:ext uri="{BB962C8B-B14F-4D97-AF65-F5344CB8AC3E}">
        <p14:creationId xmlns:p14="http://schemas.microsoft.com/office/powerpoint/2010/main" val="408260054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500" advTm="10000">
        <p15:prstTrans prst="peelOff"/>
      </p:transition>
    </mc:Choice>
    <mc:Fallback>
      <p:transition spd="slow" advTm="10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566CE78E-5033-43A4-8436-AB2020DB3D79}" type="datetime1">
              <a:rPr lang="fr-FR" smtClean="0"/>
              <a:t>27/01/2019</a:t>
            </a:fld>
            <a:endParaRPr lang="fr-FR"/>
          </a:p>
        </p:txBody>
      </p:sp>
      <p:sp>
        <p:nvSpPr>
          <p:cNvPr id="4" name="Footer Placeholder 3"/>
          <p:cNvSpPr>
            <a:spLocks noGrp="1"/>
          </p:cNvSpPr>
          <p:nvPr>
            <p:ph type="ftr" sz="quarter" idx="11"/>
          </p:nvPr>
        </p:nvSpPr>
        <p:spPr/>
        <p:txBody>
          <a:bodyPr/>
          <a:lstStyle/>
          <a:p>
            <a:r>
              <a:rPr lang="fr-FR" smtClean="0"/>
              <a:t>PPS Lande Janvier 2019</a:t>
            </a:r>
            <a:endParaRPr lang="fr-FR"/>
          </a:p>
        </p:txBody>
      </p:sp>
      <p:sp>
        <p:nvSpPr>
          <p:cNvPr id="5" name="Slide Number Placeholder 4"/>
          <p:cNvSpPr>
            <a:spLocks noGrp="1"/>
          </p:cNvSpPr>
          <p:nvPr>
            <p:ph type="sldNum" sz="quarter" idx="12"/>
          </p:nvPr>
        </p:nvSpPr>
        <p:spPr/>
        <p:txBody>
          <a:bodyPr/>
          <a:lstStyle/>
          <a:p>
            <a:fld id="{4A6A64A8-89F3-4E4A-B8E9-FE69A8D87517}" type="slidenum">
              <a:rPr lang="fr-FR" smtClean="0"/>
              <a:t>‹N°›</a:t>
            </a:fld>
            <a:endParaRPr lang="fr-FR"/>
          </a:p>
        </p:txBody>
      </p:sp>
    </p:spTree>
    <p:extLst>
      <p:ext uri="{BB962C8B-B14F-4D97-AF65-F5344CB8AC3E}">
        <p14:creationId xmlns:p14="http://schemas.microsoft.com/office/powerpoint/2010/main" val="230316325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500" advTm="10000">
        <p15:prstTrans prst="peelOff"/>
      </p:transition>
    </mc:Choice>
    <mc:Fallback>
      <p:transition spd="slow" advTm="10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DF38CE7-B809-49B8-B1CF-B3D0467F2BC4}" type="datetime1">
              <a:rPr lang="fr-FR" smtClean="0"/>
              <a:t>27/01/2019</a:t>
            </a:fld>
            <a:endParaRPr lang="fr-FR"/>
          </a:p>
        </p:txBody>
      </p:sp>
      <p:sp>
        <p:nvSpPr>
          <p:cNvPr id="3" name="Footer Placeholder 2"/>
          <p:cNvSpPr>
            <a:spLocks noGrp="1"/>
          </p:cNvSpPr>
          <p:nvPr>
            <p:ph type="ftr" sz="quarter" idx="11"/>
          </p:nvPr>
        </p:nvSpPr>
        <p:spPr/>
        <p:txBody>
          <a:bodyPr/>
          <a:lstStyle/>
          <a:p>
            <a:r>
              <a:rPr lang="fr-FR" smtClean="0"/>
              <a:t>PPS Lande Janvier 2019</a:t>
            </a:r>
            <a:endParaRPr lang="fr-FR"/>
          </a:p>
        </p:txBody>
      </p:sp>
      <p:sp>
        <p:nvSpPr>
          <p:cNvPr id="4" name="Slide Number Placeholder 3"/>
          <p:cNvSpPr>
            <a:spLocks noGrp="1"/>
          </p:cNvSpPr>
          <p:nvPr>
            <p:ph type="sldNum" sz="quarter" idx="12"/>
          </p:nvPr>
        </p:nvSpPr>
        <p:spPr/>
        <p:txBody>
          <a:bodyPr/>
          <a:lstStyle/>
          <a:p>
            <a:fld id="{4A6A64A8-89F3-4E4A-B8E9-FE69A8D87517}" type="slidenum">
              <a:rPr lang="fr-FR" smtClean="0"/>
              <a:t>‹N°›</a:t>
            </a:fld>
            <a:endParaRPr lang="fr-FR"/>
          </a:p>
        </p:txBody>
      </p:sp>
    </p:spTree>
    <p:extLst>
      <p:ext uri="{BB962C8B-B14F-4D97-AF65-F5344CB8AC3E}">
        <p14:creationId xmlns:p14="http://schemas.microsoft.com/office/powerpoint/2010/main" val="264274081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500" advTm="10000">
        <p15:prstTrans prst="peelOff"/>
      </p:transition>
    </mc:Choice>
    <mc:Fallback>
      <p:transition spd="slow" advTm="10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8B1272C7-87EE-489D-8DA4-BDE483DA57CA}" type="datetime1">
              <a:rPr lang="fr-FR" smtClean="0"/>
              <a:t>27/01/2019</a:t>
            </a:fld>
            <a:endParaRPr lang="fr-FR"/>
          </a:p>
        </p:txBody>
      </p:sp>
      <p:sp>
        <p:nvSpPr>
          <p:cNvPr id="6" name="Footer Placeholder 5"/>
          <p:cNvSpPr>
            <a:spLocks noGrp="1"/>
          </p:cNvSpPr>
          <p:nvPr>
            <p:ph type="ftr" sz="quarter" idx="11"/>
          </p:nvPr>
        </p:nvSpPr>
        <p:spPr/>
        <p:txBody>
          <a:bodyPr/>
          <a:lstStyle/>
          <a:p>
            <a:r>
              <a:rPr lang="fr-FR" smtClean="0"/>
              <a:t>PPS Lande Janvier 2019</a:t>
            </a:r>
            <a:endParaRPr lang="fr-FR"/>
          </a:p>
        </p:txBody>
      </p:sp>
      <p:sp>
        <p:nvSpPr>
          <p:cNvPr id="7" name="Slide Number Placeholder 6"/>
          <p:cNvSpPr>
            <a:spLocks noGrp="1"/>
          </p:cNvSpPr>
          <p:nvPr>
            <p:ph type="sldNum" sz="quarter" idx="12"/>
          </p:nvPr>
        </p:nvSpPr>
        <p:spPr/>
        <p:txBody>
          <a:bodyPr/>
          <a:lstStyle/>
          <a:p>
            <a:fld id="{4A6A64A8-89F3-4E4A-B8E9-FE69A8D87517}" type="slidenum">
              <a:rPr lang="fr-FR" smtClean="0"/>
              <a:t>‹N°›</a:t>
            </a:fld>
            <a:endParaRPr lang="fr-FR"/>
          </a:p>
        </p:txBody>
      </p:sp>
    </p:spTree>
    <p:extLst>
      <p:ext uri="{BB962C8B-B14F-4D97-AF65-F5344CB8AC3E}">
        <p14:creationId xmlns:p14="http://schemas.microsoft.com/office/powerpoint/2010/main" val="314586498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500" advTm="10000">
        <p15:prstTrans prst="peelOff"/>
      </p:transition>
    </mc:Choice>
    <mc:Fallback>
      <p:transition spd="slow" advTm="10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330F3BE7-13F0-431D-AD36-98AF2FD4467A}" type="datetime1">
              <a:rPr lang="fr-FR" smtClean="0"/>
              <a:t>27/01/2019</a:t>
            </a:fld>
            <a:endParaRPr lang="fr-FR"/>
          </a:p>
        </p:txBody>
      </p:sp>
      <p:sp>
        <p:nvSpPr>
          <p:cNvPr id="6" name="Footer Placeholder 5"/>
          <p:cNvSpPr>
            <a:spLocks noGrp="1"/>
          </p:cNvSpPr>
          <p:nvPr>
            <p:ph type="ftr" sz="quarter" idx="11"/>
          </p:nvPr>
        </p:nvSpPr>
        <p:spPr/>
        <p:txBody>
          <a:bodyPr/>
          <a:lstStyle/>
          <a:p>
            <a:r>
              <a:rPr lang="fr-FR" smtClean="0"/>
              <a:t>PPS Lande Janvier 2019</a:t>
            </a:r>
            <a:endParaRPr lang="fr-FR"/>
          </a:p>
        </p:txBody>
      </p:sp>
      <p:sp>
        <p:nvSpPr>
          <p:cNvPr id="7" name="Slide Number Placeholder 6"/>
          <p:cNvSpPr>
            <a:spLocks noGrp="1"/>
          </p:cNvSpPr>
          <p:nvPr>
            <p:ph type="sldNum" sz="quarter" idx="12"/>
          </p:nvPr>
        </p:nvSpPr>
        <p:spPr/>
        <p:txBody>
          <a:bodyPr/>
          <a:lstStyle/>
          <a:p>
            <a:fld id="{4A6A64A8-89F3-4E4A-B8E9-FE69A8D87517}" type="slidenum">
              <a:rPr lang="fr-FR" smtClean="0"/>
              <a:t>‹N°›</a:t>
            </a:fld>
            <a:endParaRPr lang="fr-FR"/>
          </a:p>
        </p:txBody>
      </p:sp>
    </p:spTree>
    <p:extLst>
      <p:ext uri="{BB962C8B-B14F-4D97-AF65-F5344CB8AC3E}">
        <p14:creationId xmlns:p14="http://schemas.microsoft.com/office/powerpoint/2010/main" val="229677666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500" advTm="10000">
        <p15:prstTrans prst="peelOff"/>
      </p:transition>
    </mc:Choice>
    <mc:Fallback>
      <p:transition spd="slow" advTm="10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EDFE4A54-CD20-4927-8719-91FE4A84FF8E}" type="datetime1">
              <a:rPr lang="fr-FR" smtClean="0"/>
              <a:t>27/01/2019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4A6A64A8-89F3-4E4A-B8E9-FE69A8D87517}" type="slidenum">
              <a:rPr lang="fr-FR" smtClean="0"/>
              <a:t>‹N°›</a:t>
            </a:fld>
            <a:endParaRPr lang="fr-FR"/>
          </a:p>
        </p:txBody>
      </p:sp>
    </p:spTree>
    <p:extLst>
      <p:ext uri="{BB962C8B-B14F-4D97-AF65-F5344CB8AC3E}">
        <p14:creationId xmlns:p14="http://schemas.microsoft.com/office/powerpoint/2010/main" val="286133674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500" advTm="10000">
        <p15:prstTrans prst="peelOff"/>
      </p:transition>
    </mc:Choice>
    <mc:Fallback>
      <p:transition spd="slow" advTm="10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16562592-4756-4E1C-A8D7-E5E465959213}" type="datetime1">
              <a:rPr lang="fr-FR" smtClean="0"/>
              <a:t>27/01/2019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4A6A64A8-89F3-4E4A-B8E9-FE69A8D87517}" type="slidenum">
              <a:rPr lang="fr-FR" smtClean="0"/>
              <a:t>‹N°›</a:t>
            </a:fld>
            <a:endParaRPr lang="fr-FR"/>
          </a:p>
        </p:txBody>
      </p:sp>
    </p:spTree>
    <p:extLst>
      <p:ext uri="{BB962C8B-B14F-4D97-AF65-F5344CB8AC3E}">
        <p14:creationId xmlns:p14="http://schemas.microsoft.com/office/powerpoint/2010/main" val="2406551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500" advTm="10000">
        <p15:prstTrans prst="peelOff"/>
      </p:transition>
    </mc:Choice>
    <mc:Fallback>
      <p:transition spd="slow" advTm="10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47770BE-957B-418A-9CA6-46E9CB7EF9C1}" type="datetime1">
              <a:rPr lang="fr-FR" smtClean="0"/>
              <a:t>27/01/2019</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Janvier 2019</a:t>
            </a:r>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A6A64A8-89F3-4E4A-B8E9-FE69A8D87517}" type="slidenum">
              <a:rPr lang="fr-FR" smtClean="0"/>
              <a:t>‹N°›</a:t>
            </a:fld>
            <a:endParaRPr lang="fr-FR"/>
          </a:p>
        </p:txBody>
      </p:sp>
    </p:spTree>
    <p:extLst>
      <p:ext uri="{BB962C8B-B14F-4D97-AF65-F5344CB8AC3E}">
        <p14:creationId xmlns:p14="http://schemas.microsoft.com/office/powerpoint/2010/main" val="457562899"/>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mc:Choice xmlns:p15="http://schemas.microsoft.com/office/powerpoint/2012/main" Requires="p15">
      <p:transition xmlns:p14="http://schemas.microsoft.com/office/powerpoint/2010/main" spd="slow" p14:dur="6500" advTm="10000">
        <p15:prstTrans prst="peelOff"/>
      </p:transition>
    </mc:Choice>
    <mc:Fallback>
      <p:transition spd="slow" advTm="10000">
        <p:fad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76424" y="381000"/>
            <a:ext cx="11439151" cy="6096000"/>
          </a:xfrm>
          <a:prstGeom prst="roundRect">
            <a:avLst/>
          </a:prstGeom>
          <a:noFill/>
          <a:ln w="571500">
            <a:gradFill flip="none" rotWithShape="1">
              <a:gsLst>
                <a:gs pos="94000">
                  <a:schemeClr val="tx1">
                    <a:lumMod val="50000"/>
                  </a:schemeClr>
                </a:gs>
                <a:gs pos="91000">
                  <a:schemeClr val="accent2">
                    <a:lumMod val="50000"/>
                  </a:schemeClr>
                </a:gs>
                <a:gs pos="100000">
                  <a:schemeClr val="accent2">
                    <a:lumMod val="50000"/>
                  </a:schemeClr>
                </a:gs>
              </a:gsLst>
              <a:path path="rect">
                <a:fillToRect l="50000" t="50000" r="50000" b="50000"/>
              </a:path>
              <a:tileRect/>
            </a:gra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a:gradFill flip="none" rotWithShape="1">
                  <a:gsLst>
                    <a:gs pos="84000">
                      <a:schemeClr val="accent2">
                        <a:lumMod val="40000"/>
                        <a:lumOff val="60000"/>
                      </a:schemeClr>
                    </a:gs>
                    <a:gs pos="33000">
                      <a:schemeClr val="accent2">
                        <a:lumMod val="95000"/>
                        <a:lumOff val="5000"/>
                      </a:schemeClr>
                    </a:gs>
                    <a:gs pos="100000">
                      <a:schemeClr val="accent2">
                        <a:lumMod val="60000"/>
                      </a:schemeClr>
                    </a:gs>
                  </a:gsLst>
                  <a:path path="rect">
                    <a:fillToRect l="50000" t="50000" r="50000" b="50000"/>
                  </a:path>
                  <a:tileRect/>
                </a:gradFill>
              </a:ln>
            </a:endParaRPr>
          </a:p>
        </p:txBody>
      </p:sp>
      <p:sp>
        <p:nvSpPr>
          <p:cNvPr id="5" name="Espace réservé de la date 4"/>
          <p:cNvSpPr>
            <a:spLocks noGrp="1"/>
          </p:cNvSpPr>
          <p:nvPr>
            <p:ph type="dt" sz="half" idx="10"/>
          </p:nvPr>
        </p:nvSpPr>
        <p:spPr/>
        <p:txBody>
          <a:bodyPr/>
          <a:lstStyle/>
          <a:p>
            <a:fld id="{C5979AA3-7691-4424-95F2-E2DF4530EF77}" type="datetime1">
              <a:rPr lang="fr-FR" smtClean="0"/>
              <a:t>27/01/2019</a:t>
            </a:fld>
            <a:endParaRPr lang="fr-FR"/>
          </a:p>
        </p:txBody>
      </p:sp>
      <p:sp>
        <p:nvSpPr>
          <p:cNvPr id="6" name="Espace réservé du pied de page 5"/>
          <p:cNvSpPr>
            <a:spLocks noGrp="1"/>
          </p:cNvSpPr>
          <p:nvPr>
            <p:ph type="ftr" sz="quarter" idx="11"/>
          </p:nvPr>
        </p:nvSpPr>
        <p:spPr/>
        <p:txBody>
          <a:bodyPr/>
          <a:lstStyle/>
          <a:p>
            <a:r>
              <a:rPr lang="fr-FR" smtClean="0"/>
              <a:t>PPS Lande Janvier 2019</a:t>
            </a:r>
            <a:endParaRPr lang="fr-FR"/>
          </a:p>
        </p:txBody>
      </p:sp>
      <p:sp>
        <p:nvSpPr>
          <p:cNvPr id="7" name="Espace réservé du numéro de diapositive 6"/>
          <p:cNvSpPr>
            <a:spLocks noGrp="1"/>
          </p:cNvSpPr>
          <p:nvPr>
            <p:ph type="sldNum" sz="quarter" idx="12"/>
          </p:nvPr>
        </p:nvSpPr>
        <p:spPr/>
        <p:txBody>
          <a:bodyPr/>
          <a:lstStyle/>
          <a:p>
            <a:fld id="{4A6A64A8-89F3-4E4A-B8E9-FE69A8D87517}" type="slidenum">
              <a:rPr lang="fr-FR" smtClean="0"/>
              <a:t>1</a:t>
            </a:fld>
            <a:endParaRPr lang="fr-FR"/>
          </a:p>
        </p:txBody>
      </p:sp>
      <p:pic>
        <p:nvPicPr>
          <p:cNvPr id="2" name="Image 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925957" y="553467"/>
            <a:ext cx="8340084" cy="5558408"/>
          </a:xfrm>
          <a:prstGeom prst="rect">
            <a:avLst/>
          </a:prstGeom>
        </p:spPr>
      </p:pic>
      <p:sp>
        <p:nvSpPr>
          <p:cNvPr id="9" name="Rectangle 8"/>
          <p:cNvSpPr/>
          <p:nvPr/>
        </p:nvSpPr>
        <p:spPr>
          <a:xfrm>
            <a:off x="1715634" y="219386"/>
            <a:ext cx="8760732" cy="461665"/>
          </a:xfrm>
          <a:prstGeom prst="rect">
            <a:avLst/>
          </a:prstGeom>
          <a:noFill/>
        </p:spPr>
        <p:txBody>
          <a:bodyPr wrap="none" lIns="91440" tIns="45720" rIns="91440" bIns="45720">
            <a:spAutoFit/>
          </a:bodyPr>
          <a:lstStyle/>
          <a:p>
            <a:pPr algn="ctr"/>
            <a:r>
              <a:rPr lang="fr-FR" sz="2400" dirty="0" smtClean="0">
                <a:ln w="0"/>
                <a:gradFill>
                  <a:gsLst>
                    <a:gs pos="21000">
                      <a:srgbClr val="53575C"/>
                    </a:gs>
                    <a:gs pos="88000">
                      <a:srgbClr val="C5C7CA"/>
                    </a:gs>
                  </a:gsLst>
                  <a:lin ang="5400000"/>
                </a:gradFill>
                <a:latin typeface="Magneto" panose="04030805050802020D02" pitchFamily="82" charset="0"/>
              </a:rPr>
              <a:t>Je compose pour vous avec ma douce et fidèle amie</a:t>
            </a:r>
            <a:endParaRPr lang="fr-FR" sz="2400" b="0" cap="none" spc="0" dirty="0">
              <a:ln w="0"/>
              <a:gradFill>
                <a:gsLst>
                  <a:gs pos="21000">
                    <a:srgbClr val="53575C"/>
                  </a:gs>
                  <a:gs pos="88000">
                    <a:srgbClr val="C5C7CA"/>
                  </a:gs>
                </a:gsLst>
                <a:lin ang="5400000"/>
              </a:gradFill>
              <a:effectLst/>
              <a:latin typeface="Magneto" panose="04030805050802020D02" pitchFamily="82" charset="0"/>
            </a:endParaRPr>
          </a:p>
        </p:txBody>
      </p:sp>
      <p:sp>
        <p:nvSpPr>
          <p:cNvPr id="10" name="Rectangle 9"/>
          <p:cNvSpPr/>
          <p:nvPr/>
        </p:nvSpPr>
        <p:spPr>
          <a:xfrm>
            <a:off x="706427" y="1278037"/>
            <a:ext cx="10779144" cy="4247317"/>
          </a:xfrm>
          <a:prstGeom prst="rect">
            <a:avLst/>
          </a:prstGeom>
          <a:noFill/>
        </p:spPr>
        <p:txBody>
          <a:bodyPr wrap="square" lIns="91440" tIns="45720" rIns="91440" bIns="45720">
            <a:spAutoFit/>
          </a:bodyPr>
          <a:lstStyle/>
          <a:p>
            <a:pPr algn="ctr"/>
            <a:r>
              <a:rPr lang="fr-FR" sz="5400" b="1" dirty="0" smtClean="0">
                <a:ln w="0"/>
                <a:gradFill>
                  <a:gsLst>
                    <a:gs pos="21000">
                      <a:srgbClr val="53575C"/>
                    </a:gs>
                    <a:gs pos="88000">
                      <a:srgbClr val="C5C7CA"/>
                    </a:gs>
                  </a:gsLst>
                  <a:lin ang="5400000"/>
                </a:gradFill>
                <a:effectLst>
                  <a:reflection blurRad="6350" stA="60000" endA="900" endPos="58000" dir="5400000" sy="-100000" algn="bl" rotWithShape="0"/>
                </a:effectLst>
                <a:latin typeface="Magneto" panose="04030805050802020D02" pitchFamily="82" charset="0"/>
              </a:rPr>
              <a:t>Ces </a:t>
            </a:r>
            <a:r>
              <a:rPr lang="fr-FR" sz="5400" b="1" dirty="0">
                <a:ln w="0"/>
                <a:gradFill>
                  <a:gsLst>
                    <a:gs pos="21000">
                      <a:srgbClr val="53575C"/>
                    </a:gs>
                    <a:gs pos="88000">
                      <a:srgbClr val="C5C7CA"/>
                    </a:gs>
                  </a:gsLst>
                  <a:lin ang="5400000"/>
                </a:gradFill>
                <a:effectLst>
                  <a:reflection blurRad="6350" stA="60000" endA="900" endPos="58000" dir="5400000" sy="-100000" algn="bl" rotWithShape="0"/>
                </a:effectLst>
                <a:latin typeface="Magneto" panose="04030805050802020D02" pitchFamily="82" charset="0"/>
              </a:rPr>
              <a:t>animaux d’espèces différentes qui devaient être jumeaux dans une autre vie N</a:t>
            </a:r>
            <a:r>
              <a:rPr lang="fr-FR" sz="5400" b="1" dirty="0" smtClean="0">
                <a:ln w="0"/>
                <a:gradFill>
                  <a:gsLst>
                    <a:gs pos="21000">
                      <a:srgbClr val="53575C"/>
                    </a:gs>
                    <a:gs pos="88000">
                      <a:srgbClr val="C5C7CA"/>
                    </a:gs>
                  </a:gsLst>
                  <a:lin ang="5400000"/>
                </a:gradFill>
                <a:effectLst>
                  <a:reflection blurRad="6350" stA="60000" endA="900" endPos="58000" dir="5400000" sy="-100000" algn="bl" rotWithShape="0"/>
                </a:effectLst>
                <a:latin typeface="Magneto" panose="04030805050802020D02" pitchFamily="82" charset="0"/>
              </a:rPr>
              <a:t>° </a:t>
            </a:r>
            <a:r>
              <a:rPr lang="fr-FR" sz="5400" b="1" dirty="0" smtClean="0">
                <a:ln w="0"/>
                <a:gradFill>
                  <a:gsLst>
                    <a:gs pos="21000">
                      <a:srgbClr val="53575C"/>
                    </a:gs>
                    <a:gs pos="88000">
                      <a:srgbClr val="C5C7CA"/>
                    </a:gs>
                  </a:gsLst>
                  <a:lin ang="5400000"/>
                </a:gradFill>
                <a:effectLst>
                  <a:reflection blurRad="6350" stA="60000" endA="900" endPos="58000" dir="5400000" sy="-100000" algn="bl" rotWithShape="0"/>
                </a:effectLst>
                <a:latin typeface="Magneto" panose="04030805050802020D02" pitchFamily="82" charset="0"/>
              </a:rPr>
              <a:t>1</a:t>
            </a:r>
            <a:endParaRPr lang="fr-FR" sz="5400" b="1" dirty="0" smtClean="0">
              <a:ln w="0"/>
              <a:gradFill>
                <a:gsLst>
                  <a:gs pos="21000">
                    <a:srgbClr val="53575C"/>
                  </a:gs>
                  <a:gs pos="88000">
                    <a:srgbClr val="C5C7CA"/>
                  </a:gs>
                </a:gsLst>
                <a:lin ang="5400000"/>
              </a:gradFill>
              <a:effectLst>
                <a:reflection blurRad="6350" stA="60000" endA="900" endPos="58000" dir="5400000" sy="-100000" algn="bl" rotWithShape="0"/>
              </a:effectLst>
              <a:latin typeface="Magneto" panose="04030805050802020D02" pitchFamily="82" charset="0"/>
            </a:endParaRPr>
          </a:p>
          <a:p>
            <a:pPr algn="ctr"/>
            <a:r>
              <a:rPr lang="fr-FR" sz="5400" b="1" dirty="0" smtClean="0">
                <a:ln w="0"/>
                <a:gradFill>
                  <a:gsLst>
                    <a:gs pos="21000">
                      <a:srgbClr val="53575C"/>
                    </a:gs>
                    <a:gs pos="88000">
                      <a:srgbClr val="C5C7CA"/>
                    </a:gs>
                  </a:gsLst>
                  <a:lin ang="5400000"/>
                </a:gradFill>
                <a:effectLst>
                  <a:reflection blurRad="6350" stA="60000" endA="900" endPos="58000" dir="5400000" sy="-100000" algn="bl" rotWithShape="0"/>
                </a:effectLst>
                <a:latin typeface="Magneto" panose="04030805050802020D02" pitchFamily="82" charset="0"/>
              </a:rPr>
              <a:t> </a:t>
            </a:r>
            <a:r>
              <a:rPr lang="fr-FR" sz="5400" b="1" dirty="0">
                <a:ln w="0"/>
                <a:gradFill>
                  <a:gsLst>
                    <a:gs pos="21000">
                      <a:srgbClr val="53575C"/>
                    </a:gs>
                    <a:gs pos="88000">
                      <a:srgbClr val="C5C7CA"/>
                    </a:gs>
                  </a:gsLst>
                  <a:lin ang="5400000"/>
                </a:gradFill>
                <a:effectLst>
                  <a:reflection blurRad="6350" stA="60000" endA="900" endPos="58000" dir="5400000" sy="-100000" algn="bl" rotWithShape="0"/>
                </a:effectLst>
                <a:latin typeface="Magneto" panose="04030805050802020D02" pitchFamily="82" charset="0"/>
              </a:rPr>
              <a:t>par </a:t>
            </a:r>
            <a:r>
              <a:rPr lang="fr-FR" sz="5400" b="1" dirty="0" smtClean="0">
                <a:ln w="0"/>
                <a:gradFill>
                  <a:gsLst>
                    <a:gs pos="21000">
                      <a:srgbClr val="53575C"/>
                    </a:gs>
                    <a:gs pos="88000">
                      <a:srgbClr val="C5C7CA"/>
                    </a:gs>
                  </a:gsLst>
                  <a:lin ang="5400000"/>
                </a:gradFill>
                <a:effectLst>
                  <a:reflection blurRad="6350" stA="60000" endA="900" endPos="58000" dir="5400000" sy="-100000" algn="bl" rotWithShape="0"/>
                </a:effectLst>
                <a:latin typeface="Magneto" panose="04030805050802020D02" pitchFamily="82" charset="0"/>
              </a:rPr>
              <a:t>Lande</a:t>
            </a:r>
            <a:endParaRPr lang="fr-FR" sz="5400" b="1" dirty="0" smtClean="0">
              <a:ln w="0"/>
              <a:gradFill>
                <a:gsLst>
                  <a:gs pos="21000">
                    <a:srgbClr val="53575C"/>
                  </a:gs>
                  <a:gs pos="88000">
                    <a:srgbClr val="C5C7CA"/>
                  </a:gs>
                </a:gsLst>
                <a:lin ang="5400000"/>
              </a:gradFill>
              <a:effectLst>
                <a:reflection blurRad="6350" stA="60000" endA="900" endPos="58000" dir="5400000" sy="-100000" algn="bl" rotWithShape="0"/>
              </a:effectLst>
              <a:latin typeface="Magneto" panose="04030805050802020D02" pitchFamily="82" charset="0"/>
            </a:endParaRPr>
          </a:p>
        </p:txBody>
      </p:sp>
    </p:spTree>
    <p:extLst>
      <p:ext uri="{BB962C8B-B14F-4D97-AF65-F5344CB8AC3E}">
        <p14:creationId xmlns:p14="http://schemas.microsoft.com/office/powerpoint/2010/main" val="311013532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500" advTm="10000">
        <p15:prstTrans prst="peelOff"/>
        <p:sndAc>
          <p:stSnd loop="1">
            <p:snd r:embed="rId3" name="the-shadows- (ronny)_013.wav"/>
          </p:stSnd>
        </p:sndAc>
      </p:transition>
    </mc:Choice>
    <mc:Fallback>
      <p:transition spd="slow" advTm="10000">
        <p:fade/>
        <p:sndAc>
          <p:stSnd loop="1">
            <p:snd r:embed="rId3" name="the-shadows- (ronny)_013.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5"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2000"/>
                                        <p:tgtEl>
                                          <p:spTgt spid="2"/>
                                        </p:tgtEl>
                                      </p:cBhvr>
                                    </p:animEffect>
                                    <p:anim calcmode="lin" valueType="num">
                                      <p:cBhvr>
                                        <p:cTn id="16" dur="2000" fill="hold"/>
                                        <p:tgtEl>
                                          <p:spTgt spid="2"/>
                                        </p:tgtEl>
                                        <p:attrNameLst>
                                          <p:attrName>ppt_w</p:attrName>
                                        </p:attrNameLst>
                                      </p:cBhvr>
                                      <p:tavLst>
                                        <p:tav tm="0" fmla="#ppt_w*sin(2.5*pi*$)">
                                          <p:val>
                                            <p:fltVal val="0"/>
                                          </p:val>
                                        </p:tav>
                                        <p:tav tm="100000">
                                          <p:val>
                                            <p:fltVal val="1"/>
                                          </p:val>
                                        </p:tav>
                                      </p:tavLst>
                                    </p:anim>
                                    <p:anim calcmode="lin" valueType="num">
                                      <p:cBhvr>
                                        <p:cTn id="17"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10">
                                            <p:txEl>
                                              <p:pRg st="0" end="0"/>
                                            </p:txEl>
                                          </p:spTgt>
                                        </p:tgtEl>
                                        <p:attrNameLst>
                                          <p:attrName>style.visibility</p:attrName>
                                        </p:attrNameLst>
                                      </p:cBhvr>
                                      <p:to>
                                        <p:strVal val="visible"/>
                                      </p:to>
                                    </p:set>
                                    <p:anim by="(-#ppt_w*2)" calcmode="lin" valueType="num">
                                      <p:cBhvr rctx="PPT">
                                        <p:cTn id="22" dur="500" autoRev="1" fill="hold">
                                          <p:stCondLst>
                                            <p:cond delay="0"/>
                                          </p:stCondLst>
                                        </p:cTn>
                                        <p:tgtEl>
                                          <p:spTgt spid="10">
                                            <p:txEl>
                                              <p:pRg st="0" end="0"/>
                                            </p:txEl>
                                          </p:spTgt>
                                        </p:tgtEl>
                                        <p:attrNameLst>
                                          <p:attrName>ppt_w</p:attrName>
                                        </p:attrNameLst>
                                      </p:cBhvr>
                                    </p:anim>
                                    <p:anim by="(#ppt_w*0.50)" calcmode="lin" valueType="num">
                                      <p:cBhvr>
                                        <p:cTn id="23" dur="500" decel="50000" autoRev="1" fill="hold">
                                          <p:stCondLst>
                                            <p:cond delay="0"/>
                                          </p:stCondLst>
                                        </p:cTn>
                                        <p:tgtEl>
                                          <p:spTgt spid="10">
                                            <p:txEl>
                                              <p:pRg st="0" end="0"/>
                                            </p:txEl>
                                          </p:spTgt>
                                        </p:tgtEl>
                                        <p:attrNameLst>
                                          <p:attrName>ppt_x</p:attrName>
                                        </p:attrNameLst>
                                      </p:cBhvr>
                                    </p:anim>
                                    <p:anim from="(-#ppt_h/2)" to="(#ppt_y)" calcmode="lin" valueType="num">
                                      <p:cBhvr>
                                        <p:cTn id="24" dur="1000" fill="hold">
                                          <p:stCondLst>
                                            <p:cond delay="0"/>
                                          </p:stCondLst>
                                        </p:cTn>
                                        <p:tgtEl>
                                          <p:spTgt spid="10">
                                            <p:txEl>
                                              <p:pRg st="0" end="0"/>
                                            </p:txEl>
                                          </p:spTgt>
                                        </p:tgtEl>
                                        <p:attrNameLst>
                                          <p:attrName>ppt_y</p:attrName>
                                        </p:attrNameLst>
                                      </p:cBhvr>
                                    </p:anim>
                                    <p:animRot by="21600000">
                                      <p:cBhvr>
                                        <p:cTn id="25" dur="1000" fill="hold">
                                          <p:stCondLst>
                                            <p:cond delay="0"/>
                                          </p:stCondLst>
                                        </p:cTn>
                                        <p:tgtEl>
                                          <p:spTgt spid="10">
                                            <p:txEl>
                                              <p:pRg st="0" end="0"/>
                                            </p:txEl>
                                          </p:spTgt>
                                        </p:tgtEl>
                                        <p:attrNameLst>
                                          <p:attrName>r</p:attrName>
                                        </p:attrNameLst>
                                      </p:cBhvr>
                                    </p:animRot>
                                  </p:childTnLst>
                                </p:cTn>
                              </p:par>
                            </p:childTnLst>
                          </p:cTn>
                        </p:par>
                      </p:childTnLst>
                    </p:cTn>
                  </p:par>
                  <p:par>
                    <p:cTn id="26" fill="hold">
                      <p:stCondLst>
                        <p:cond delay="indefinite"/>
                      </p:stCondLst>
                      <p:childTnLst>
                        <p:par>
                          <p:cTn id="27" fill="hold">
                            <p:stCondLst>
                              <p:cond delay="0"/>
                            </p:stCondLst>
                            <p:childTnLst>
                              <p:par>
                                <p:cTn id="28" presetID="56" presetClass="entr" presetSubtype="0" fill="hold" nodeType="clickEffect">
                                  <p:stCondLst>
                                    <p:cond delay="0"/>
                                  </p:stCondLst>
                                  <p:iterate type="lt">
                                    <p:tmPct val="10000"/>
                                  </p:iterate>
                                  <p:childTnLst>
                                    <p:set>
                                      <p:cBhvr>
                                        <p:cTn id="29" dur="1" fill="hold">
                                          <p:stCondLst>
                                            <p:cond delay="0"/>
                                          </p:stCondLst>
                                        </p:cTn>
                                        <p:tgtEl>
                                          <p:spTgt spid="10">
                                            <p:txEl>
                                              <p:pRg st="1" end="1"/>
                                            </p:txEl>
                                          </p:spTgt>
                                        </p:tgtEl>
                                        <p:attrNameLst>
                                          <p:attrName>style.visibility</p:attrName>
                                        </p:attrNameLst>
                                      </p:cBhvr>
                                      <p:to>
                                        <p:strVal val="visible"/>
                                      </p:to>
                                    </p:set>
                                    <p:anim by="(-#ppt_w*2)" calcmode="lin" valueType="num">
                                      <p:cBhvr rctx="PPT">
                                        <p:cTn id="30" dur="500" autoRev="1" fill="hold">
                                          <p:stCondLst>
                                            <p:cond delay="0"/>
                                          </p:stCondLst>
                                        </p:cTn>
                                        <p:tgtEl>
                                          <p:spTgt spid="10">
                                            <p:txEl>
                                              <p:pRg st="1" end="1"/>
                                            </p:txEl>
                                          </p:spTgt>
                                        </p:tgtEl>
                                        <p:attrNameLst>
                                          <p:attrName>ppt_w</p:attrName>
                                        </p:attrNameLst>
                                      </p:cBhvr>
                                    </p:anim>
                                    <p:anim by="(#ppt_w*0.50)" calcmode="lin" valueType="num">
                                      <p:cBhvr>
                                        <p:cTn id="31" dur="500" decel="50000" autoRev="1" fill="hold">
                                          <p:stCondLst>
                                            <p:cond delay="0"/>
                                          </p:stCondLst>
                                        </p:cTn>
                                        <p:tgtEl>
                                          <p:spTgt spid="10">
                                            <p:txEl>
                                              <p:pRg st="1" end="1"/>
                                            </p:txEl>
                                          </p:spTgt>
                                        </p:tgtEl>
                                        <p:attrNameLst>
                                          <p:attrName>ppt_x</p:attrName>
                                        </p:attrNameLst>
                                      </p:cBhvr>
                                    </p:anim>
                                    <p:anim from="(-#ppt_h/2)" to="(#ppt_y)" calcmode="lin" valueType="num">
                                      <p:cBhvr>
                                        <p:cTn id="32" dur="1000" fill="hold">
                                          <p:stCondLst>
                                            <p:cond delay="0"/>
                                          </p:stCondLst>
                                        </p:cTn>
                                        <p:tgtEl>
                                          <p:spTgt spid="10">
                                            <p:txEl>
                                              <p:pRg st="1" end="1"/>
                                            </p:txEl>
                                          </p:spTgt>
                                        </p:tgtEl>
                                        <p:attrNameLst>
                                          <p:attrName>ppt_y</p:attrName>
                                        </p:attrNameLst>
                                      </p:cBhvr>
                                    </p:anim>
                                    <p:animRot by="21600000">
                                      <p:cBhvr>
                                        <p:cTn id="33" dur="1000" fill="hold">
                                          <p:stCondLst>
                                            <p:cond delay="0"/>
                                          </p:stCondLst>
                                        </p:cTn>
                                        <p:tgtEl>
                                          <p:spTgt spid="10">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76424" y="381000"/>
            <a:ext cx="11439151" cy="6096000"/>
          </a:xfrm>
          <a:prstGeom prst="roundRect">
            <a:avLst/>
          </a:prstGeom>
          <a:noFill/>
          <a:ln w="571500">
            <a:gradFill flip="none" rotWithShape="1">
              <a:gsLst>
                <a:gs pos="94000">
                  <a:schemeClr val="tx1">
                    <a:lumMod val="50000"/>
                  </a:schemeClr>
                </a:gs>
                <a:gs pos="91000">
                  <a:schemeClr val="accent2">
                    <a:lumMod val="50000"/>
                  </a:schemeClr>
                </a:gs>
                <a:gs pos="100000">
                  <a:schemeClr val="accent2">
                    <a:lumMod val="50000"/>
                  </a:schemeClr>
                </a:gs>
              </a:gsLst>
              <a:path path="rect">
                <a:fillToRect l="50000" t="50000" r="50000" b="50000"/>
              </a:path>
              <a:tileRect/>
            </a:gra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a:gradFill flip="none" rotWithShape="1">
                  <a:gsLst>
                    <a:gs pos="84000">
                      <a:schemeClr val="accent2">
                        <a:lumMod val="40000"/>
                        <a:lumOff val="60000"/>
                      </a:schemeClr>
                    </a:gs>
                    <a:gs pos="33000">
                      <a:schemeClr val="accent2">
                        <a:lumMod val="95000"/>
                        <a:lumOff val="5000"/>
                      </a:schemeClr>
                    </a:gs>
                    <a:gs pos="100000">
                      <a:schemeClr val="accent2">
                        <a:lumMod val="60000"/>
                      </a:schemeClr>
                    </a:gs>
                  </a:gsLst>
                  <a:path path="rect">
                    <a:fillToRect l="50000" t="50000" r="50000" b="50000"/>
                  </a:path>
                  <a:tileRect/>
                </a:gradFill>
              </a:ln>
            </a:endParaRPr>
          </a:p>
        </p:txBody>
      </p:sp>
      <p:sp>
        <p:nvSpPr>
          <p:cNvPr id="5" name="Espace réservé de la date 4"/>
          <p:cNvSpPr>
            <a:spLocks noGrp="1"/>
          </p:cNvSpPr>
          <p:nvPr>
            <p:ph type="dt" sz="half" idx="10"/>
          </p:nvPr>
        </p:nvSpPr>
        <p:spPr/>
        <p:txBody>
          <a:bodyPr/>
          <a:lstStyle/>
          <a:p>
            <a:fld id="{C5979AA3-7691-4424-95F2-E2DF4530EF77}" type="datetime1">
              <a:rPr lang="fr-FR" smtClean="0"/>
              <a:t>27/01/2019</a:t>
            </a:fld>
            <a:endParaRPr lang="fr-FR"/>
          </a:p>
        </p:txBody>
      </p:sp>
      <p:sp>
        <p:nvSpPr>
          <p:cNvPr id="6" name="Espace réservé du pied de page 5"/>
          <p:cNvSpPr>
            <a:spLocks noGrp="1"/>
          </p:cNvSpPr>
          <p:nvPr>
            <p:ph type="ftr" sz="quarter" idx="11"/>
          </p:nvPr>
        </p:nvSpPr>
        <p:spPr/>
        <p:txBody>
          <a:bodyPr/>
          <a:lstStyle/>
          <a:p>
            <a:r>
              <a:rPr lang="fr-FR" smtClean="0"/>
              <a:t>PPS Lande Janvier 2019</a:t>
            </a:r>
            <a:endParaRPr lang="fr-FR"/>
          </a:p>
        </p:txBody>
      </p:sp>
      <p:sp>
        <p:nvSpPr>
          <p:cNvPr id="7" name="Espace réservé du numéro de diapositive 6"/>
          <p:cNvSpPr>
            <a:spLocks noGrp="1"/>
          </p:cNvSpPr>
          <p:nvPr>
            <p:ph type="sldNum" sz="quarter" idx="12"/>
          </p:nvPr>
        </p:nvSpPr>
        <p:spPr/>
        <p:txBody>
          <a:bodyPr/>
          <a:lstStyle/>
          <a:p>
            <a:fld id="{4A6A64A8-89F3-4E4A-B8E9-FE69A8D87517}" type="slidenum">
              <a:rPr lang="fr-FR" smtClean="0"/>
              <a:t>2</a:t>
            </a:fld>
            <a:endParaRPr lang="fr-FR"/>
          </a:p>
        </p:txBody>
      </p:sp>
      <p:sp>
        <p:nvSpPr>
          <p:cNvPr id="9" name="Rectangle 8"/>
          <p:cNvSpPr/>
          <p:nvPr/>
        </p:nvSpPr>
        <p:spPr>
          <a:xfrm>
            <a:off x="1715634" y="219386"/>
            <a:ext cx="8760732" cy="461665"/>
          </a:xfrm>
          <a:prstGeom prst="rect">
            <a:avLst/>
          </a:prstGeom>
          <a:noFill/>
        </p:spPr>
        <p:txBody>
          <a:bodyPr wrap="none" lIns="91440" tIns="45720" rIns="91440" bIns="45720">
            <a:spAutoFit/>
          </a:bodyPr>
          <a:lstStyle/>
          <a:p>
            <a:pPr algn="ctr"/>
            <a:r>
              <a:rPr lang="fr-FR" sz="2400" dirty="0" smtClean="0">
                <a:ln w="0"/>
                <a:gradFill>
                  <a:gsLst>
                    <a:gs pos="21000">
                      <a:srgbClr val="53575C"/>
                    </a:gs>
                    <a:gs pos="88000">
                      <a:srgbClr val="C5C7CA"/>
                    </a:gs>
                  </a:gsLst>
                  <a:lin ang="5400000"/>
                </a:gradFill>
                <a:latin typeface="Magneto" panose="04030805050802020D02" pitchFamily="82" charset="0"/>
              </a:rPr>
              <a:t>Je compose pour vous avec ma douce et fidèle amie</a:t>
            </a:r>
            <a:endParaRPr lang="fr-FR" sz="2400" b="0" cap="none" spc="0" dirty="0">
              <a:ln w="0"/>
              <a:gradFill>
                <a:gsLst>
                  <a:gs pos="21000">
                    <a:srgbClr val="53575C"/>
                  </a:gs>
                  <a:gs pos="88000">
                    <a:srgbClr val="C5C7CA"/>
                  </a:gs>
                </a:gsLst>
                <a:lin ang="5400000"/>
              </a:gradFill>
              <a:effectLst/>
              <a:latin typeface="Magneto" panose="04030805050802020D02" pitchFamily="82" charset="0"/>
            </a:endParaRPr>
          </a:p>
        </p:txBody>
      </p:sp>
      <p:sp>
        <p:nvSpPr>
          <p:cNvPr id="3" name="Rectangle 2"/>
          <p:cNvSpPr/>
          <p:nvPr/>
        </p:nvSpPr>
        <p:spPr>
          <a:xfrm>
            <a:off x="948267" y="920621"/>
            <a:ext cx="10405533" cy="5016758"/>
          </a:xfrm>
          <a:prstGeom prst="rect">
            <a:avLst/>
          </a:prstGeom>
        </p:spPr>
        <p:txBody>
          <a:bodyPr wrap="square">
            <a:spAutoFit/>
          </a:bodyPr>
          <a:lstStyle/>
          <a:p>
            <a:r>
              <a:rPr lang="fr-FR" sz="3200" b="1" dirty="0">
                <a:latin typeface="Magneto" panose="04030805050802020D02" pitchFamily="82" charset="0"/>
              </a:rPr>
              <a:t>Ces animaux sont d’espèces différentes et pourtant la ressemblance est troublante. Alors oui un chien ne fait pas la même taille qu’un cheval et un cochon n’a pas la même tête qu’un chat, merci Dylan tu peux retourner jouer à la console. Mais ici les couleurs, motifs ou taches sont quasiment les mêmes et puis quand ils sont réunis, ces faux jumeaux sont tellement mignons. Vous serez conquis dès la première photo</a:t>
            </a:r>
          </a:p>
        </p:txBody>
      </p:sp>
    </p:spTree>
    <p:extLst>
      <p:ext uri="{BB962C8B-B14F-4D97-AF65-F5344CB8AC3E}">
        <p14:creationId xmlns:p14="http://schemas.microsoft.com/office/powerpoint/2010/main" val="208612867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500" advTm="10000">
        <p15:prstTrans prst="peelOff"/>
      </p:transition>
    </mc:Choice>
    <mc:Fallback>
      <p:transition spd="slow" advTm="10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76424" y="381000"/>
            <a:ext cx="11439151" cy="6096000"/>
          </a:xfrm>
          <a:prstGeom prst="roundRect">
            <a:avLst/>
          </a:prstGeom>
          <a:noFill/>
          <a:ln w="571500">
            <a:gradFill flip="none" rotWithShape="1">
              <a:gsLst>
                <a:gs pos="94000">
                  <a:schemeClr val="tx1">
                    <a:lumMod val="50000"/>
                  </a:schemeClr>
                </a:gs>
                <a:gs pos="91000">
                  <a:schemeClr val="accent2">
                    <a:lumMod val="50000"/>
                  </a:schemeClr>
                </a:gs>
                <a:gs pos="100000">
                  <a:schemeClr val="accent2">
                    <a:lumMod val="50000"/>
                  </a:schemeClr>
                </a:gs>
              </a:gsLst>
              <a:path path="rect">
                <a:fillToRect l="50000" t="50000" r="50000" b="50000"/>
              </a:path>
              <a:tileRect/>
            </a:gra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a:gradFill flip="none" rotWithShape="1">
                  <a:gsLst>
                    <a:gs pos="84000">
                      <a:schemeClr val="accent2">
                        <a:lumMod val="40000"/>
                        <a:lumOff val="60000"/>
                      </a:schemeClr>
                    </a:gs>
                    <a:gs pos="33000">
                      <a:schemeClr val="accent2">
                        <a:lumMod val="95000"/>
                        <a:lumOff val="5000"/>
                      </a:schemeClr>
                    </a:gs>
                    <a:gs pos="100000">
                      <a:schemeClr val="accent2">
                        <a:lumMod val="60000"/>
                      </a:schemeClr>
                    </a:gs>
                  </a:gsLst>
                  <a:path path="rect">
                    <a:fillToRect l="50000" t="50000" r="50000" b="50000"/>
                  </a:path>
                  <a:tileRect/>
                </a:gradFill>
              </a:ln>
            </a:endParaRPr>
          </a:p>
        </p:txBody>
      </p:sp>
      <p:sp>
        <p:nvSpPr>
          <p:cNvPr id="5" name="Espace réservé de la date 4"/>
          <p:cNvSpPr>
            <a:spLocks noGrp="1"/>
          </p:cNvSpPr>
          <p:nvPr>
            <p:ph type="dt" sz="half" idx="10"/>
          </p:nvPr>
        </p:nvSpPr>
        <p:spPr/>
        <p:txBody>
          <a:bodyPr/>
          <a:lstStyle/>
          <a:p>
            <a:fld id="{C5979AA3-7691-4424-95F2-E2DF4530EF77}" type="datetime1">
              <a:rPr lang="fr-FR" smtClean="0"/>
              <a:t>27/01/2019</a:t>
            </a:fld>
            <a:endParaRPr lang="fr-FR"/>
          </a:p>
        </p:txBody>
      </p:sp>
      <p:sp>
        <p:nvSpPr>
          <p:cNvPr id="6" name="Espace réservé du pied de page 5"/>
          <p:cNvSpPr>
            <a:spLocks noGrp="1"/>
          </p:cNvSpPr>
          <p:nvPr>
            <p:ph type="ftr" sz="quarter" idx="11"/>
          </p:nvPr>
        </p:nvSpPr>
        <p:spPr/>
        <p:txBody>
          <a:bodyPr/>
          <a:lstStyle/>
          <a:p>
            <a:r>
              <a:rPr lang="fr-FR" smtClean="0"/>
              <a:t>PPS Lande Janvier 2019</a:t>
            </a:r>
            <a:endParaRPr lang="fr-FR"/>
          </a:p>
        </p:txBody>
      </p:sp>
      <p:sp>
        <p:nvSpPr>
          <p:cNvPr id="7" name="Espace réservé du numéro de diapositive 6"/>
          <p:cNvSpPr>
            <a:spLocks noGrp="1"/>
          </p:cNvSpPr>
          <p:nvPr>
            <p:ph type="sldNum" sz="quarter" idx="12"/>
          </p:nvPr>
        </p:nvSpPr>
        <p:spPr/>
        <p:txBody>
          <a:bodyPr/>
          <a:lstStyle/>
          <a:p>
            <a:fld id="{4A6A64A8-89F3-4E4A-B8E9-FE69A8D87517}" type="slidenum">
              <a:rPr lang="fr-FR" smtClean="0"/>
              <a:t>3</a:t>
            </a:fld>
            <a:endParaRPr lang="fr-FR"/>
          </a:p>
        </p:txBody>
      </p:sp>
      <p:sp>
        <p:nvSpPr>
          <p:cNvPr id="9" name="Rectangle 8"/>
          <p:cNvSpPr/>
          <p:nvPr/>
        </p:nvSpPr>
        <p:spPr>
          <a:xfrm>
            <a:off x="1715634" y="219386"/>
            <a:ext cx="8760732" cy="461665"/>
          </a:xfrm>
          <a:prstGeom prst="rect">
            <a:avLst/>
          </a:prstGeom>
          <a:noFill/>
        </p:spPr>
        <p:txBody>
          <a:bodyPr wrap="none" lIns="91440" tIns="45720" rIns="91440" bIns="45720">
            <a:spAutoFit/>
          </a:bodyPr>
          <a:lstStyle/>
          <a:p>
            <a:pPr algn="ctr"/>
            <a:r>
              <a:rPr lang="fr-FR" sz="2400" dirty="0" smtClean="0">
                <a:ln w="0"/>
                <a:gradFill>
                  <a:gsLst>
                    <a:gs pos="21000">
                      <a:srgbClr val="53575C"/>
                    </a:gs>
                    <a:gs pos="88000">
                      <a:srgbClr val="C5C7CA"/>
                    </a:gs>
                  </a:gsLst>
                  <a:lin ang="5400000"/>
                </a:gradFill>
                <a:latin typeface="Magneto" panose="04030805050802020D02" pitchFamily="82" charset="0"/>
              </a:rPr>
              <a:t>Je compose pour vous avec ma douce et fidèle amie</a:t>
            </a:r>
            <a:endParaRPr lang="fr-FR" sz="2400" b="0" cap="none" spc="0" dirty="0">
              <a:ln w="0"/>
              <a:gradFill>
                <a:gsLst>
                  <a:gs pos="21000">
                    <a:srgbClr val="53575C"/>
                  </a:gs>
                  <a:gs pos="88000">
                    <a:srgbClr val="C5C7CA"/>
                  </a:gs>
                </a:gsLst>
                <a:lin ang="5400000"/>
              </a:gradFill>
              <a:effectLst/>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742825" y="690575"/>
            <a:ext cx="6706347" cy="5476850"/>
          </a:xfrm>
          <a:prstGeom prst="rect">
            <a:avLst/>
          </a:prstGeom>
          <a:effectLst>
            <a:softEdge rad="127000"/>
          </a:effectLst>
        </p:spPr>
      </p:pic>
    </p:spTree>
    <p:extLst>
      <p:ext uri="{BB962C8B-B14F-4D97-AF65-F5344CB8AC3E}">
        <p14:creationId xmlns:p14="http://schemas.microsoft.com/office/powerpoint/2010/main" val="162317700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500" advTm="10000">
        <p15:prstTrans prst="peelOff"/>
      </p:transition>
    </mc:Choice>
    <mc:Fallback>
      <p:transition spd="slow" advTm="10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76424" y="381000"/>
            <a:ext cx="11439151" cy="6096000"/>
          </a:xfrm>
          <a:prstGeom prst="roundRect">
            <a:avLst/>
          </a:prstGeom>
          <a:noFill/>
          <a:ln w="571500">
            <a:gradFill flip="none" rotWithShape="1">
              <a:gsLst>
                <a:gs pos="94000">
                  <a:schemeClr val="tx1">
                    <a:lumMod val="50000"/>
                  </a:schemeClr>
                </a:gs>
                <a:gs pos="91000">
                  <a:schemeClr val="accent2">
                    <a:lumMod val="50000"/>
                  </a:schemeClr>
                </a:gs>
                <a:gs pos="100000">
                  <a:schemeClr val="accent2">
                    <a:lumMod val="50000"/>
                  </a:schemeClr>
                </a:gs>
              </a:gsLst>
              <a:path path="rect">
                <a:fillToRect l="50000" t="50000" r="50000" b="50000"/>
              </a:path>
              <a:tileRect/>
            </a:gra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a:gradFill flip="none" rotWithShape="1">
                  <a:gsLst>
                    <a:gs pos="84000">
                      <a:schemeClr val="accent2">
                        <a:lumMod val="40000"/>
                        <a:lumOff val="60000"/>
                      </a:schemeClr>
                    </a:gs>
                    <a:gs pos="33000">
                      <a:schemeClr val="accent2">
                        <a:lumMod val="95000"/>
                        <a:lumOff val="5000"/>
                      </a:schemeClr>
                    </a:gs>
                    <a:gs pos="100000">
                      <a:schemeClr val="accent2">
                        <a:lumMod val="60000"/>
                      </a:schemeClr>
                    </a:gs>
                  </a:gsLst>
                  <a:path path="rect">
                    <a:fillToRect l="50000" t="50000" r="50000" b="50000"/>
                  </a:path>
                  <a:tileRect/>
                </a:gradFill>
              </a:ln>
            </a:endParaRPr>
          </a:p>
        </p:txBody>
      </p:sp>
      <p:sp>
        <p:nvSpPr>
          <p:cNvPr id="5" name="Espace réservé de la date 4"/>
          <p:cNvSpPr>
            <a:spLocks noGrp="1"/>
          </p:cNvSpPr>
          <p:nvPr>
            <p:ph type="dt" sz="half" idx="10"/>
          </p:nvPr>
        </p:nvSpPr>
        <p:spPr/>
        <p:txBody>
          <a:bodyPr/>
          <a:lstStyle/>
          <a:p>
            <a:fld id="{C5979AA3-7691-4424-95F2-E2DF4530EF77}" type="datetime1">
              <a:rPr lang="fr-FR" smtClean="0"/>
              <a:t>27/01/2019</a:t>
            </a:fld>
            <a:endParaRPr lang="fr-FR"/>
          </a:p>
        </p:txBody>
      </p:sp>
      <p:sp>
        <p:nvSpPr>
          <p:cNvPr id="6" name="Espace réservé du pied de page 5"/>
          <p:cNvSpPr>
            <a:spLocks noGrp="1"/>
          </p:cNvSpPr>
          <p:nvPr>
            <p:ph type="ftr" sz="quarter" idx="11"/>
          </p:nvPr>
        </p:nvSpPr>
        <p:spPr/>
        <p:txBody>
          <a:bodyPr/>
          <a:lstStyle/>
          <a:p>
            <a:r>
              <a:rPr lang="fr-FR" smtClean="0"/>
              <a:t>PPS Lande Janvier 2019</a:t>
            </a:r>
            <a:endParaRPr lang="fr-FR"/>
          </a:p>
        </p:txBody>
      </p:sp>
      <p:sp>
        <p:nvSpPr>
          <p:cNvPr id="7" name="Espace réservé du numéro de diapositive 6"/>
          <p:cNvSpPr>
            <a:spLocks noGrp="1"/>
          </p:cNvSpPr>
          <p:nvPr>
            <p:ph type="sldNum" sz="quarter" idx="12"/>
          </p:nvPr>
        </p:nvSpPr>
        <p:spPr/>
        <p:txBody>
          <a:bodyPr/>
          <a:lstStyle/>
          <a:p>
            <a:fld id="{4A6A64A8-89F3-4E4A-B8E9-FE69A8D87517}" type="slidenum">
              <a:rPr lang="fr-FR" smtClean="0"/>
              <a:t>4</a:t>
            </a:fld>
            <a:endParaRPr lang="fr-FR"/>
          </a:p>
        </p:txBody>
      </p:sp>
      <p:sp>
        <p:nvSpPr>
          <p:cNvPr id="9" name="Rectangle 8"/>
          <p:cNvSpPr/>
          <p:nvPr/>
        </p:nvSpPr>
        <p:spPr>
          <a:xfrm>
            <a:off x="1715634" y="219386"/>
            <a:ext cx="8760732" cy="461665"/>
          </a:xfrm>
          <a:prstGeom prst="rect">
            <a:avLst/>
          </a:prstGeom>
          <a:noFill/>
        </p:spPr>
        <p:txBody>
          <a:bodyPr wrap="none" lIns="91440" tIns="45720" rIns="91440" bIns="45720">
            <a:spAutoFit/>
          </a:bodyPr>
          <a:lstStyle/>
          <a:p>
            <a:pPr algn="ctr"/>
            <a:r>
              <a:rPr lang="fr-FR" sz="2400" dirty="0" smtClean="0">
                <a:ln w="0"/>
                <a:gradFill>
                  <a:gsLst>
                    <a:gs pos="21000">
                      <a:srgbClr val="53575C"/>
                    </a:gs>
                    <a:gs pos="88000">
                      <a:srgbClr val="C5C7CA"/>
                    </a:gs>
                  </a:gsLst>
                  <a:lin ang="5400000"/>
                </a:gradFill>
                <a:latin typeface="Magneto" panose="04030805050802020D02" pitchFamily="82" charset="0"/>
              </a:rPr>
              <a:t>Je compose pour vous avec ma douce et fidèle amie</a:t>
            </a:r>
            <a:endParaRPr lang="fr-FR" sz="2400" b="0" cap="none" spc="0" dirty="0">
              <a:ln w="0"/>
              <a:gradFill>
                <a:gsLst>
                  <a:gs pos="21000">
                    <a:srgbClr val="53575C"/>
                  </a:gs>
                  <a:gs pos="88000">
                    <a:srgbClr val="C5C7CA"/>
                  </a:gs>
                </a:gsLst>
                <a:lin ang="5400000"/>
              </a:gradFill>
              <a:effectLst/>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330222" y="681052"/>
            <a:ext cx="5552430" cy="5475312"/>
          </a:xfrm>
          <a:prstGeom prst="rect">
            <a:avLst/>
          </a:prstGeom>
          <a:effectLst>
            <a:softEdge rad="127000"/>
          </a:effectLst>
        </p:spPr>
      </p:pic>
    </p:spTree>
    <p:extLst>
      <p:ext uri="{BB962C8B-B14F-4D97-AF65-F5344CB8AC3E}">
        <p14:creationId xmlns:p14="http://schemas.microsoft.com/office/powerpoint/2010/main" val="76527438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500" advTm="10000">
        <p15:prstTrans prst="peelOff"/>
      </p:transition>
    </mc:Choice>
    <mc:Fallback>
      <p:transition spd="slow" advTm="10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76424" y="381000"/>
            <a:ext cx="11439151" cy="6096000"/>
          </a:xfrm>
          <a:prstGeom prst="roundRect">
            <a:avLst/>
          </a:prstGeom>
          <a:noFill/>
          <a:ln w="571500">
            <a:gradFill flip="none" rotWithShape="1">
              <a:gsLst>
                <a:gs pos="94000">
                  <a:schemeClr val="tx1">
                    <a:lumMod val="50000"/>
                  </a:schemeClr>
                </a:gs>
                <a:gs pos="91000">
                  <a:schemeClr val="accent2">
                    <a:lumMod val="50000"/>
                  </a:schemeClr>
                </a:gs>
                <a:gs pos="100000">
                  <a:schemeClr val="accent2">
                    <a:lumMod val="50000"/>
                  </a:schemeClr>
                </a:gs>
              </a:gsLst>
              <a:path path="rect">
                <a:fillToRect l="50000" t="50000" r="50000" b="50000"/>
              </a:path>
              <a:tileRect/>
            </a:gra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a:gradFill flip="none" rotWithShape="1">
                  <a:gsLst>
                    <a:gs pos="84000">
                      <a:schemeClr val="accent2">
                        <a:lumMod val="40000"/>
                        <a:lumOff val="60000"/>
                      </a:schemeClr>
                    </a:gs>
                    <a:gs pos="33000">
                      <a:schemeClr val="accent2">
                        <a:lumMod val="95000"/>
                        <a:lumOff val="5000"/>
                      </a:schemeClr>
                    </a:gs>
                    <a:gs pos="100000">
                      <a:schemeClr val="accent2">
                        <a:lumMod val="60000"/>
                      </a:schemeClr>
                    </a:gs>
                  </a:gsLst>
                  <a:path path="rect">
                    <a:fillToRect l="50000" t="50000" r="50000" b="50000"/>
                  </a:path>
                  <a:tileRect/>
                </a:gradFill>
              </a:ln>
            </a:endParaRPr>
          </a:p>
        </p:txBody>
      </p:sp>
      <p:sp>
        <p:nvSpPr>
          <p:cNvPr id="5" name="Espace réservé de la date 4"/>
          <p:cNvSpPr>
            <a:spLocks noGrp="1"/>
          </p:cNvSpPr>
          <p:nvPr>
            <p:ph type="dt" sz="half" idx="10"/>
          </p:nvPr>
        </p:nvSpPr>
        <p:spPr/>
        <p:txBody>
          <a:bodyPr/>
          <a:lstStyle/>
          <a:p>
            <a:fld id="{C5979AA3-7691-4424-95F2-E2DF4530EF77}" type="datetime1">
              <a:rPr lang="fr-FR" smtClean="0"/>
              <a:t>27/01/2019</a:t>
            </a:fld>
            <a:endParaRPr lang="fr-FR"/>
          </a:p>
        </p:txBody>
      </p:sp>
      <p:sp>
        <p:nvSpPr>
          <p:cNvPr id="6" name="Espace réservé du pied de page 5"/>
          <p:cNvSpPr>
            <a:spLocks noGrp="1"/>
          </p:cNvSpPr>
          <p:nvPr>
            <p:ph type="ftr" sz="quarter" idx="11"/>
          </p:nvPr>
        </p:nvSpPr>
        <p:spPr/>
        <p:txBody>
          <a:bodyPr/>
          <a:lstStyle/>
          <a:p>
            <a:r>
              <a:rPr lang="fr-FR" smtClean="0"/>
              <a:t>PPS Lande Janvier 2019</a:t>
            </a:r>
            <a:endParaRPr lang="fr-FR"/>
          </a:p>
        </p:txBody>
      </p:sp>
      <p:sp>
        <p:nvSpPr>
          <p:cNvPr id="7" name="Espace réservé du numéro de diapositive 6"/>
          <p:cNvSpPr>
            <a:spLocks noGrp="1"/>
          </p:cNvSpPr>
          <p:nvPr>
            <p:ph type="sldNum" sz="quarter" idx="12"/>
          </p:nvPr>
        </p:nvSpPr>
        <p:spPr/>
        <p:txBody>
          <a:bodyPr/>
          <a:lstStyle/>
          <a:p>
            <a:fld id="{4A6A64A8-89F3-4E4A-B8E9-FE69A8D87517}" type="slidenum">
              <a:rPr lang="fr-FR" smtClean="0"/>
              <a:t>5</a:t>
            </a:fld>
            <a:endParaRPr lang="fr-FR"/>
          </a:p>
        </p:txBody>
      </p:sp>
      <p:sp>
        <p:nvSpPr>
          <p:cNvPr id="9" name="Rectangle 8"/>
          <p:cNvSpPr/>
          <p:nvPr/>
        </p:nvSpPr>
        <p:spPr>
          <a:xfrm>
            <a:off x="1715634" y="219386"/>
            <a:ext cx="8760732" cy="461665"/>
          </a:xfrm>
          <a:prstGeom prst="rect">
            <a:avLst/>
          </a:prstGeom>
          <a:noFill/>
        </p:spPr>
        <p:txBody>
          <a:bodyPr wrap="none" lIns="91440" tIns="45720" rIns="91440" bIns="45720">
            <a:spAutoFit/>
          </a:bodyPr>
          <a:lstStyle/>
          <a:p>
            <a:pPr algn="ctr"/>
            <a:r>
              <a:rPr lang="fr-FR" sz="2400" dirty="0" smtClean="0">
                <a:ln w="0"/>
                <a:gradFill>
                  <a:gsLst>
                    <a:gs pos="21000">
                      <a:srgbClr val="53575C"/>
                    </a:gs>
                    <a:gs pos="88000">
                      <a:srgbClr val="C5C7CA"/>
                    </a:gs>
                  </a:gsLst>
                  <a:lin ang="5400000"/>
                </a:gradFill>
                <a:latin typeface="Magneto" panose="04030805050802020D02" pitchFamily="82" charset="0"/>
              </a:rPr>
              <a:t>Je compose pour vous avec ma douce et fidèle amie</a:t>
            </a:r>
            <a:endParaRPr lang="fr-FR" sz="2400" b="0" cap="none" spc="0" dirty="0">
              <a:ln w="0"/>
              <a:gradFill>
                <a:gsLst>
                  <a:gs pos="21000">
                    <a:srgbClr val="53575C"/>
                  </a:gs>
                  <a:gs pos="88000">
                    <a:srgbClr val="C5C7CA"/>
                  </a:gs>
                </a:gsLst>
                <a:lin ang="5400000"/>
              </a:gradFill>
              <a:effectLst/>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777067" y="741977"/>
            <a:ext cx="6581422" cy="5420533"/>
          </a:xfrm>
          <a:prstGeom prst="rect">
            <a:avLst/>
          </a:prstGeom>
          <a:effectLst>
            <a:softEdge rad="127000"/>
          </a:effectLst>
        </p:spPr>
      </p:pic>
    </p:spTree>
    <p:extLst>
      <p:ext uri="{BB962C8B-B14F-4D97-AF65-F5344CB8AC3E}">
        <p14:creationId xmlns:p14="http://schemas.microsoft.com/office/powerpoint/2010/main" val="187226258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500" advTm="10000">
        <p15:prstTrans prst="peelOff"/>
      </p:transition>
    </mc:Choice>
    <mc:Fallback>
      <p:transition spd="slow" advTm="10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76424" y="381000"/>
            <a:ext cx="11439151" cy="6096000"/>
          </a:xfrm>
          <a:prstGeom prst="roundRect">
            <a:avLst/>
          </a:prstGeom>
          <a:noFill/>
          <a:ln w="571500">
            <a:gradFill flip="none" rotWithShape="1">
              <a:gsLst>
                <a:gs pos="94000">
                  <a:schemeClr val="tx1">
                    <a:lumMod val="50000"/>
                  </a:schemeClr>
                </a:gs>
                <a:gs pos="91000">
                  <a:schemeClr val="accent2">
                    <a:lumMod val="50000"/>
                  </a:schemeClr>
                </a:gs>
                <a:gs pos="100000">
                  <a:schemeClr val="accent2">
                    <a:lumMod val="50000"/>
                  </a:schemeClr>
                </a:gs>
              </a:gsLst>
              <a:path path="rect">
                <a:fillToRect l="50000" t="50000" r="50000" b="50000"/>
              </a:path>
              <a:tileRect/>
            </a:gra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a:gradFill flip="none" rotWithShape="1">
                  <a:gsLst>
                    <a:gs pos="84000">
                      <a:schemeClr val="accent2">
                        <a:lumMod val="40000"/>
                        <a:lumOff val="60000"/>
                      </a:schemeClr>
                    </a:gs>
                    <a:gs pos="33000">
                      <a:schemeClr val="accent2">
                        <a:lumMod val="95000"/>
                        <a:lumOff val="5000"/>
                      </a:schemeClr>
                    </a:gs>
                    <a:gs pos="100000">
                      <a:schemeClr val="accent2">
                        <a:lumMod val="60000"/>
                      </a:schemeClr>
                    </a:gs>
                  </a:gsLst>
                  <a:path path="rect">
                    <a:fillToRect l="50000" t="50000" r="50000" b="50000"/>
                  </a:path>
                  <a:tileRect/>
                </a:gradFill>
              </a:ln>
            </a:endParaRPr>
          </a:p>
        </p:txBody>
      </p:sp>
      <p:sp>
        <p:nvSpPr>
          <p:cNvPr id="5" name="Espace réservé de la date 4"/>
          <p:cNvSpPr>
            <a:spLocks noGrp="1"/>
          </p:cNvSpPr>
          <p:nvPr>
            <p:ph type="dt" sz="half" idx="10"/>
          </p:nvPr>
        </p:nvSpPr>
        <p:spPr/>
        <p:txBody>
          <a:bodyPr/>
          <a:lstStyle/>
          <a:p>
            <a:fld id="{C5979AA3-7691-4424-95F2-E2DF4530EF77}" type="datetime1">
              <a:rPr lang="fr-FR" smtClean="0"/>
              <a:t>27/01/2019</a:t>
            </a:fld>
            <a:endParaRPr lang="fr-FR"/>
          </a:p>
        </p:txBody>
      </p:sp>
      <p:sp>
        <p:nvSpPr>
          <p:cNvPr id="6" name="Espace réservé du pied de page 5"/>
          <p:cNvSpPr>
            <a:spLocks noGrp="1"/>
          </p:cNvSpPr>
          <p:nvPr>
            <p:ph type="ftr" sz="quarter" idx="11"/>
          </p:nvPr>
        </p:nvSpPr>
        <p:spPr/>
        <p:txBody>
          <a:bodyPr/>
          <a:lstStyle/>
          <a:p>
            <a:r>
              <a:rPr lang="fr-FR" smtClean="0"/>
              <a:t>PPS Lande Janvier 2019</a:t>
            </a:r>
            <a:endParaRPr lang="fr-FR"/>
          </a:p>
        </p:txBody>
      </p:sp>
      <p:sp>
        <p:nvSpPr>
          <p:cNvPr id="7" name="Espace réservé du numéro de diapositive 6"/>
          <p:cNvSpPr>
            <a:spLocks noGrp="1"/>
          </p:cNvSpPr>
          <p:nvPr>
            <p:ph type="sldNum" sz="quarter" idx="12"/>
          </p:nvPr>
        </p:nvSpPr>
        <p:spPr/>
        <p:txBody>
          <a:bodyPr/>
          <a:lstStyle/>
          <a:p>
            <a:fld id="{4A6A64A8-89F3-4E4A-B8E9-FE69A8D87517}" type="slidenum">
              <a:rPr lang="fr-FR" smtClean="0"/>
              <a:t>6</a:t>
            </a:fld>
            <a:endParaRPr lang="fr-FR"/>
          </a:p>
        </p:txBody>
      </p:sp>
      <p:sp>
        <p:nvSpPr>
          <p:cNvPr id="9" name="Rectangle 8"/>
          <p:cNvSpPr/>
          <p:nvPr/>
        </p:nvSpPr>
        <p:spPr>
          <a:xfrm>
            <a:off x="1715634" y="219386"/>
            <a:ext cx="8760732" cy="461665"/>
          </a:xfrm>
          <a:prstGeom prst="rect">
            <a:avLst/>
          </a:prstGeom>
          <a:noFill/>
        </p:spPr>
        <p:txBody>
          <a:bodyPr wrap="none" lIns="91440" tIns="45720" rIns="91440" bIns="45720">
            <a:spAutoFit/>
          </a:bodyPr>
          <a:lstStyle/>
          <a:p>
            <a:pPr algn="ctr"/>
            <a:r>
              <a:rPr lang="fr-FR" sz="2400" dirty="0" smtClean="0">
                <a:ln w="0"/>
                <a:gradFill>
                  <a:gsLst>
                    <a:gs pos="21000">
                      <a:srgbClr val="53575C"/>
                    </a:gs>
                    <a:gs pos="88000">
                      <a:srgbClr val="C5C7CA"/>
                    </a:gs>
                  </a:gsLst>
                  <a:lin ang="5400000"/>
                </a:gradFill>
                <a:latin typeface="Magneto" panose="04030805050802020D02" pitchFamily="82" charset="0"/>
              </a:rPr>
              <a:t>Je compose pour vous avec ma douce et fidèle amie</a:t>
            </a:r>
            <a:endParaRPr lang="fr-FR" sz="2400" b="0" cap="none" spc="0" dirty="0">
              <a:ln w="0"/>
              <a:gradFill>
                <a:gsLst>
                  <a:gs pos="21000">
                    <a:srgbClr val="53575C"/>
                  </a:gs>
                  <a:gs pos="88000">
                    <a:srgbClr val="C5C7CA"/>
                  </a:gs>
                </a:gsLst>
                <a:lin ang="5400000"/>
              </a:gradFill>
              <a:effectLst/>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223911" y="699598"/>
            <a:ext cx="7710311" cy="5482888"/>
          </a:xfrm>
          <a:prstGeom prst="rect">
            <a:avLst/>
          </a:prstGeom>
          <a:effectLst>
            <a:softEdge rad="127000"/>
          </a:effectLst>
        </p:spPr>
      </p:pic>
    </p:spTree>
    <p:extLst>
      <p:ext uri="{BB962C8B-B14F-4D97-AF65-F5344CB8AC3E}">
        <p14:creationId xmlns:p14="http://schemas.microsoft.com/office/powerpoint/2010/main" val="326045562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500" advTm="10000">
        <p15:prstTrans prst="peelOff"/>
      </p:transition>
    </mc:Choice>
    <mc:Fallback>
      <p:transition spd="slow" advTm="10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76424" y="381000"/>
            <a:ext cx="11439151" cy="6096000"/>
          </a:xfrm>
          <a:prstGeom prst="roundRect">
            <a:avLst/>
          </a:prstGeom>
          <a:noFill/>
          <a:ln w="571500">
            <a:gradFill flip="none" rotWithShape="1">
              <a:gsLst>
                <a:gs pos="94000">
                  <a:schemeClr val="tx1">
                    <a:lumMod val="50000"/>
                  </a:schemeClr>
                </a:gs>
                <a:gs pos="91000">
                  <a:schemeClr val="accent2">
                    <a:lumMod val="50000"/>
                  </a:schemeClr>
                </a:gs>
                <a:gs pos="100000">
                  <a:schemeClr val="accent2">
                    <a:lumMod val="50000"/>
                  </a:schemeClr>
                </a:gs>
              </a:gsLst>
              <a:path path="rect">
                <a:fillToRect l="50000" t="50000" r="50000" b="50000"/>
              </a:path>
              <a:tileRect/>
            </a:gra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a:gradFill flip="none" rotWithShape="1">
                  <a:gsLst>
                    <a:gs pos="84000">
                      <a:schemeClr val="accent2">
                        <a:lumMod val="40000"/>
                        <a:lumOff val="60000"/>
                      </a:schemeClr>
                    </a:gs>
                    <a:gs pos="33000">
                      <a:schemeClr val="accent2">
                        <a:lumMod val="95000"/>
                        <a:lumOff val="5000"/>
                      </a:schemeClr>
                    </a:gs>
                    <a:gs pos="100000">
                      <a:schemeClr val="accent2">
                        <a:lumMod val="60000"/>
                      </a:schemeClr>
                    </a:gs>
                  </a:gsLst>
                  <a:path path="rect">
                    <a:fillToRect l="50000" t="50000" r="50000" b="50000"/>
                  </a:path>
                  <a:tileRect/>
                </a:gradFill>
              </a:ln>
            </a:endParaRPr>
          </a:p>
        </p:txBody>
      </p:sp>
      <p:sp>
        <p:nvSpPr>
          <p:cNvPr id="5" name="Espace réservé de la date 4"/>
          <p:cNvSpPr>
            <a:spLocks noGrp="1"/>
          </p:cNvSpPr>
          <p:nvPr>
            <p:ph type="dt" sz="half" idx="10"/>
          </p:nvPr>
        </p:nvSpPr>
        <p:spPr/>
        <p:txBody>
          <a:bodyPr/>
          <a:lstStyle/>
          <a:p>
            <a:fld id="{C5979AA3-7691-4424-95F2-E2DF4530EF77}" type="datetime1">
              <a:rPr lang="fr-FR" smtClean="0"/>
              <a:t>27/01/2019</a:t>
            </a:fld>
            <a:endParaRPr lang="fr-FR"/>
          </a:p>
        </p:txBody>
      </p:sp>
      <p:sp>
        <p:nvSpPr>
          <p:cNvPr id="6" name="Espace réservé du pied de page 5"/>
          <p:cNvSpPr>
            <a:spLocks noGrp="1"/>
          </p:cNvSpPr>
          <p:nvPr>
            <p:ph type="ftr" sz="quarter" idx="11"/>
          </p:nvPr>
        </p:nvSpPr>
        <p:spPr/>
        <p:txBody>
          <a:bodyPr/>
          <a:lstStyle/>
          <a:p>
            <a:r>
              <a:rPr lang="fr-FR" smtClean="0"/>
              <a:t>PPS Lande Janvier 2019</a:t>
            </a:r>
            <a:endParaRPr lang="fr-FR"/>
          </a:p>
        </p:txBody>
      </p:sp>
      <p:sp>
        <p:nvSpPr>
          <p:cNvPr id="7" name="Espace réservé du numéro de diapositive 6"/>
          <p:cNvSpPr>
            <a:spLocks noGrp="1"/>
          </p:cNvSpPr>
          <p:nvPr>
            <p:ph type="sldNum" sz="quarter" idx="12"/>
          </p:nvPr>
        </p:nvSpPr>
        <p:spPr/>
        <p:txBody>
          <a:bodyPr/>
          <a:lstStyle/>
          <a:p>
            <a:fld id="{4A6A64A8-89F3-4E4A-B8E9-FE69A8D87517}" type="slidenum">
              <a:rPr lang="fr-FR" smtClean="0"/>
              <a:t>7</a:t>
            </a:fld>
            <a:endParaRPr lang="fr-FR"/>
          </a:p>
        </p:txBody>
      </p:sp>
      <p:sp>
        <p:nvSpPr>
          <p:cNvPr id="9" name="Rectangle 8"/>
          <p:cNvSpPr/>
          <p:nvPr/>
        </p:nvSpPr>
        <p:spPr>
          <a:xfrm>
            <a:off x="1715634" y="219386"/>
            <a:ext cx="8760732" cy="461665"/>
          </a:xfrm>
          <a:prstGeom prst="rect">
            <a:avLst/>
          </a:prstGeom>
          <a:noFill/>
        </p:spPr>
        <p:txBody>
          <a:bodyPr wrap="none" lIns="91440" tIns="45720" rIns="91440" bIns="45720">
            <a:spAutoFit/>
          </a:bodyPr>
          <a:lstStyle/>
          <a:p>
            <a:pPr algn="ctr"/>
            <a:r>
              <a:rPr lang="fr-FR" sz="2400" dirty="0" smtClean="0">
                <a:ln w="0"/>
                <a:gradFill>
                  <a:gsLst>
                    <a:gs pos="21000">
                      <a:srgbClr val="53575C"/>
                    </a:gs>
                    <a:gs pos="88000">
                      <a:srgbClr val="C5C7CA"/>
                    </a:gs>
                  </a:gsLst>
                  <a:lin ang="5400000"/>
                </a:gradFill>
                <a:latin typeface="Magneto" panose="04030805050802020D02" pitchFamily="82" charset="0"/>
              </a:rPr>
              <a:t>Je compose pour vous avec ma douce et fidèle amie</a:t>
            </a:r>
            <a:endParaRPr lang="fr-FR" sz="2400" b="0" cap="none" spc="0" dirty="0">
              <a:ln w="0"/>
              <a:gradFill>
                <a:gsLst>
                  <a:gs pos="21000">
                    <a:srgbClr val="53575C"/>
                  </a:gs>
                  <a:gs pos="88000">
                    <a:srgbClr val="C5C7CA"/>
                  </a:gs>
                </a:gsLst>
                <a:lin ang="5400000"/>
              </a:gradFill>
              <a:effectLst/>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134050" y="674934"/>
            <a:ext cx="5908350" cy="5522666"/>
          </a:xfrm>
          <a:prstGeom prst="rect">
            <a:avLst/>
          </a:prstGeom>
          <a:effectLst>
            <a:softEdge rad="127000"/>
          </a:effectLst>
        </p:spPr>
      </p:pic>
    </p:spTree>
    <p:extLst>
      <p:ext uri="{BB962C8B-B14F-4D97-AF65-F5344CB8AC3E}">
        <p14:creationId xmlns:p14="http://schemas.microsoft.com/office/powerpoint/2010/main" val="232217480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500" advTm="10000">
        <p15:prstTrans prst="peelOff"/>
      </p:transition>
    </mc:Choice>
    <mc:Fallback>
      <p:transition spd="slow" advTm="10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76424" y="381000"/>
            <a:ext cx="11439151" cy="6096000"/>
          </a:xfrm>
          <a:prstGeom prst="roundRect">
            <a:avLst/>
          </a:prstGeom>
          <a:noFill/>
          <a:ln w="571500">
            <a:gradFill flip="none" rotWithShape="1">
              <a:gsLst>
                <a:gs pos="94000">
                  <a:schemeClr val="tx1">
                    <a:lumMod val="50000"/>
                  </a:schemeClr>
                </a:gs>
                <a:gs pos="91000">
                  <a:schemeClr val="accent2">
                    <a:lumMod val="50000"/>
                  </a:schemeClr>
                </a:gs>
                <a:gs pos="100000">
                  <a:schemeClr val="accent2">
                    <a:lumMod val="50000"/>
                  </a:schemeClr>
                </a:gs>
              </a:gsLst>
              <a:path path="rect">
                <a:fillToRect l="50000" t="50000" r="50000" b="50000"/>
              </a:path>
              <a:tileRect/>
            </a:gra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a:gradFill flip="none" rotWithShape="1">
                  <a:gsLst>
                    <a:gs pos="84000">
                      <a:schemeClr val="accent2">
                        <a:lumMod val="40000"/>
                        <a:lumOff val="60000"/>
                      </a:schemeClr>
                    </a:gs>
                    <a:gs pos="33000">
                      <a:schemeClr val="accent2">
                        <a:lumMod val="95000"/>
                        <a:lumOff val="5000"/>
                      </a:schemeClr>
                    </a:gs>
                    <a:gs pos="100000">
                      <a:schemeClr val="accent2">
                        <a:lumMod val="60000"/>
                      </a:schemeClr>
                    </a:gs>
                  </a:gsLst>
                  <a:path path="rect">
                    <a:fillToRect l="50000" t="50000" r="50000" b="50000"/>
                  </a:path>
                  <a:tileRect/>
                </a:gradFill>
              </a:ln>
            </a:endParaRPr>
          </a:p>
        </p:txBody>
      </p:sp>
      <p:sp>
        <p:nvSpPr>
          <p:cNvPr id="5" name="Espace réservé de la date 4"/>
          <p:cNvSpPr>
            <a:spLocks noGrp="1"/>
          </p:cNvSpPr>
          <p:nvPr>
            <p:ph type="dt" sz="half" idx="10"/>
          </p:nvPr>
        </p:nvSpPr>
        <p:spPr/>
        <p:txBody>
          <a:bodyPr/>
          <a:lstStyle/>
          <a:p>
            <a:fld id="{C5979AA3-7691-4424-95F2-E2DF4530EF77}" type="datetime1">
              <a:rPr lang="fr-FR" smtClean="0"/>
              <a:t>27/01/2019</a:t>
            </a:fld>
            <a:endParaRPr lang="fr-FR"/>
          </a:p>
        </p:txBody>
      </p:sp>
      <p:sp>
        <p:nvSpPr>
          <p:cNvPr id="6" name="Espace réservé du pied de page 5"/>
          <p:cNvSpPr>
            <a:spLocks noGrp="1"/>
          </p:cNvSpPr>
          <p:nvPr>
            <p:ph type="ftr" sz="quarter" idx="11"/>
          </p:nvPr>
        </p:nvSpPr>
        <p:spPr/>
        <p:txBody>
          <a:bodyPr/>
          <a:lstStyle/>
          <a:p>
            <a:r>
              <a:rPr lang="fr-FR" smtClean="0"/>
              <a:t>PPS Lande Janvier 2019</a:t>
            </a:r>
            <a:endParaRPr lang="fr-FR"/>
          </a:p>
        </p:txBody>
      </p:sp>
      <p:sp>
        <p:nvSpPr>
          <p:cNvPr id="7" name="Espace réservé du numéro de diapositive 6"/>
          <p:cNvSpPr>
            <a:spLocks noGrp="1"/>
          </p:cNvSpPr>
          <p:nvPr>
            <p:ph type="sldNum" sz="quarter" idx="12"/>
          </p:nvPr>
        </p:nvSpPr>
        <p:spPr/>
        <p:txBody>
          <a:bodyPr/>
          <a:lstStyle/>
          <a:p>
            <a:fld id="{4A6A64A8-89F3-4E4A-B8E9-FE69A8D87517}" type="slidenum">
              <a:rPr lang="fr-FR" smtClean="0"/>
              <a:t>8</a:t>
            </a:fld>
            <a:endParaRPr lang="fr-FR"/>
          </a:p>
        </p:txBody>
      </p:sp>
      <p:sp>
        <p:nvSpPr>
          <p:cNvPr id="9" name="Rectangle 8"/>
          <p:cNvSpPr/>
          <p:nvPr/>
        </p:nvSpPr>
        <p:spPr>
          <a:xfrm>
            <a:off x="1715634" y="219386"/>
            <a:ext cx="8760732" cy="461665"/>
          </a:xfrm>
          <a:prstGeom prst="rect">
            <a:avLst/>
          </a:prstGeom>
          <a:noFill/>
        </p:spPr>
        <p:txBody>
          <a:bodyPr wrap="none" lIns="91440" tIns="45720" rIns="91440" bIns="45720">
            <a:spAutoFit/>
          </a:bodyPr>
          <a:lstStyle/>
          <a:p>
            <a:pPr algn="ctr"/>
            <a:r>
              <a:rPr lang="fr-FR" sz="2400" dirty="0" smtClean="0">
                <a:ln w="0"/>
                <a:gradFill>
                  <a:gsLst>
                    <a:gs pos="21000">
                      <a:srgbClr val="53575C"/>
                    </a:gs>
                    <a:gs pos="88000">
                      <a:srgbClr val="C5C7CA"/>
                    </a:gs>
                  </a:gsLst>
                  <a:lin ang="5400000"/>
                </a:gradFill>
                <a:latin typeface="Magneto" panose="04030805050802020D02" pitchFamily="82" charset="0"/>
              </a:rPr>
              <a:t>Je compose pour vous avec ma douce et fidèle amie</a:t>
            </a:r>
            <a:endParaRPr lang="fr-FR" sz="2400" b="0" cap="none" spc="0" dirty="0">
              <a:ln w="0"/>
              <a:gradFill>
                <a:gsLst>
                  <a:gs pos="21000">
                    <a:srgbClr val="53575C"/>
                  </a:gs>
                  <a:gs pos="88000">
                    <a:srgbClr val="C5C7CA"/>
                  </a:gs>
                </a:gsLst>
                <a:lin ang="5400000"/>
              </a:gradFill>
              <a:effectLst/>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1998133" y="685706"/>
            <a:ext cx="8195734" cy="5486588"/>
          </a:xfrm>
          <a:prstGeom prst="rect">
            <a:avLst/>
          </a:prstGeom>
          <a:effectLst>
            <a:softEdge rad="127000"/>
          </a:effectLst>
        </p:spPr>
      </p:pic>
    </p:spTree>
    <p:extLst>
      <p:ext uri="{BB962C8B-B14F-4D97-AF65-F5344CB8AC3E}">
        <p14:creationId xmlns:p14="http://schemas.microsoft.com/office/powerpoint/2010/main" val="415583582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500" advTm="10000">
        <p15:prstTrans prst="peelOff"/>
      </p:transition>
    </mc:Choice>
    <mc:Fallback>
      <p:transition spd="slow" advTm="10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76424" y="381000"/>
            <a:ext cx="11439151" cy="6096000"/>
          </a:xfrm>
          <a:prstGeom prst="roundRect">
            <a:avLst/>
          </a:prstGeom>
          <a:noFill/>
          <a:ln w="571500">
            <a:gradFill flip="none" rotWithShape="1">
              <a:gsLst>
                <a:gs pos="94000">
                  <a:schemeClr val="tx1">
                    <a:lumMod val="50000"/>
                  </a:schemeClr>
                </a:gs>
                <a:gs pos="91000">
                  <a:schemeClr val="accent2">
                    <a:lumMod val="50000"/>
                  </a:schemeClr>
                </a:gs>
                <a:gs pos="100000">
                  <a:schemeClr val="accent2">
                    <a:lumMod val="50000"/>
                  </a:schemeClr>
                </a:gs>
              </a:gsLst>
              <a:path path="rect">
                <a:fillToRect l="50000" t="50000" r="50000" b="50000"/>
              </a:path>
              <a:tileRect/>
            </a:gra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a:gradFill flip="none" rotWithShape="1">
                  <a:gsLst>
                    <a:gs pos="84000">
                      <a:schemeClr val="accent2">
                        <a:lumMod val="40000"/>
                        <a:lumOff val="60000"/>
                      </a:schemeClr>
                    </a:gs>
                    <a:gs pos="33000">
                      <a:schemeClr val="accent2">
                        <a:lumMod val="95000"/>
                        <a:lumOff val="5000"/>
                      </a:schemeClr>
                    </a:gs>
                    <a:gs pos="100000">
                      <a:schemeClr val="accent2">
                        <a:lumMod val="60000"/>
                      </a:schemeClr>
                    </a:gs>
                  </a:gsLst>
                  <a:path path="rect">
                    <a:fillToRect l="50000" t="50000" r="50000" b="50000"/>
                  </a:path>
                  <a:tileRect/>
                </a:gradFill>
              </a:ln>
            </a:endParaRPr>
          </a:p>
        </p:txBody>
      </p:sp>
      <p:sp>
        <p:nvSpPr>
          <p:cNvPr id="5" name="Espace réservé de la date 4"/>
          <p:cNvSpPr>
            <a:spLocks noGrp="1"/>
          </p:cNvSpPr>
          <p:nvPr>
            <p:ph type="dt" sz="half" idx="10"/>
          </p:nvPr>
        </p:nvSpPr>
        <p:spPr/>
        <p:txBody>
          <a:bodyPr/>
          <a:lstStyle/>
          <a:p>
            <a:fld id="{C5979AA3-7691-4424-95F2-E2DF4530EF77}" type="datetime1">
              <a:rPr lang="fr-FR" smtClean="0"/>
              <a:t>27/01/2019</a:t>
            </a:fld>
            <a:endParaRPr lang="fr-FR"/>
          </a:p>
        </p:txBody>
      </p:sp>
      <p:sp>
        <p:nvSpPr>
          <p:cNvPr id="6" name="Espace réservé du pied de page 5"/>
          <p:cNvSpPr>
            <a:spLocks noGrp="1"/>
          </p:cNvSpPr>
          <p:nvPr>
            <p:ph type="ftr" sz="quarter" idx="11"/>
          </p:nvPr>
        </p:nvSpPr>
        <p:spPr/>
        <p:txBody>
          <a:bodyPr/>
          <a:lstStyle/>
          <a:p>
            <a:r>
              <a:rPr lang="fr-FR" smtClean="0"/>
              <a:t>PPS Lande Janvier 2019</a:t>
            </a:r>
            <a:endParaRPr lang="fr-FR"/>
          </a:p>
        </p:txBody>
      </p:sp>
      <p:sp>
        <p:nvSpPr>
          <p:cNvPr id="7" name="Espace réservé du numéro de diapositive 6"/>
          <p:cNvSpPr>
            <a:spLocks noGrp="1"/>
          </p:cNvSpPr>
          <p:nvPr>
            <p:ph type="sldNum" sz="quarter" idx="12"/>
          </p:nvPr>
        </p:nvSpPr>
        <p:spPr/>
        <p:txBody>
          <a:bodyPr/>
          <a:lstStyle/>
          <a:p>
            <a:fld id="{4A6A64A8-89F3-4E4A-B8E9-FE69A8D87517}" type="slidenum">
              <a:rPr lang="fr-FR" smtClean="0"/>
              <a:t>9</a:t>
            </a:fld>
            <a:endParaRPr lang="fr-FR"/>
          </a:p>
        </p:txBody>
      </p:sp>
      <p:sp>
        <p:nvSpPr>
          <p:cNvPr id="9" name="Rectangle 8"/>
          <p:cNvSpPr/>
          <p:nvPr/>
        </p:nvSpPr>
        <p:spPr>
          <a:xfrm>
            <a:off x="1715634" y="219386"/>
            <a:ext cx="8760732" cy="461665"/>
          </a:xfrm>
          <a:prstGeom prst="rect">
            <a:avLst/>
          </a:prstGeom>
          <a:noFill/>
        </p:spPr>
        <p:txBody>
          <a:bodyPr wrap="none" lIns="91440" tIns="45720" rIns="91440" bIns="45720">
            <a:spAutoFit/>
          </a:bodyPr>
          <a:lstStyle/>
          <a:p>
            <a:pPr algn="ctr"/>
            <a:r>
              <a:rPr lang="fr-FR" sz="2400" dirty="0" smtClean="0">
                <a:ln w="0"/>
                <a:gradFill>
                  <a:gsLst>
                    <a:gs pos="21000">
                      <a:srgbClr val="53575C"/>
                    </a:gs>
                    <a:gs pos="88000">
                      <a:srgbClr val="C5C7CA"/>
                    </a:gs>
                  </a:gsLst>
                  <a:lin ang="5400000"/>
                </a:gradFill>
                <a:latin typeface="Magneto" panose="04030805050802020D02" pitchFamily="82" charset="0"/>
              </a:rPr>
              <a:t>Je compose pour vous avec ma douce et fidèle amie</a:t>
            </a:r>
            <a:endParaRPr lang="fr-FR" sz="2400" b="0" cap="none" spc="0" dirty="0">
              <a:ln w="0"/>
              <a:gradFill>
                <a:gsLst>
                  <a:gs pos="21000">
                    <a:srgbClr val="53575C"/>
                  </a:gs>
                  <a:gs pos="88000">
                    <a:srgbClr val="C5C7CA"/>
                  </a:gs>
                </a:gsLst>
                <a:lin ang="5400000"/>
              </a:gradFill>
              <a:effectLst/>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375378" y="704598"/>
            <a:ext cx="5519203" cy="5526869"/>
          </a:xfrm>
          <a:prstGeom prst="rect">
            <a:avLst/>
          </a:prstGeom>
          <a:effectLst>
            <a:softEdge rad="127000"/>
          </a:effectLst>
        </p:spPr>
      </p:pic>
    </p:spTree>
    <p:extLst>
      <p:ext uri="{BB962C8B-B14F-4D97-AF65-F5344CB8AC3E}">
        <p14:creationId xmlns:p14="http://schemas.microsoft.com/office/powerpoint/2010/main" val="282708964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500" advTm="10000">
        <p15:prstTrans prst="peelOff"/>
      </p:transition>
    </mc:Choice>
    <mc:Fallback>
      <p:transition spd="slow" advTm="10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76424" y="381000"/>
            <a:ext cx="11439151" cy="6096000"/>
          </a:xfrm>
          <a:prstGeom prst="roundRect">
            <a:avLst/>
          </a:prstGeom>
          <a:noFill/>
          <a:ln w="571500">
            <a:gradFill flip="none" rotWithShape="1">
              <a:gsLst>
                <a:gs pos="94000">
                  <a:schemeClr val="tx1">
                    <a:lumMod val="50000"/>
                  </a:schemeClr>
                </a:gs>
                <a:gs pos="91000">
                  <a:schemeClr val="accent2">
                    <a:lumMod val="50000"/>
                  </a:schemeClr>
                </a:gs>
                <a:gs pos="100000">
                  <a:schemeClr val="accent2">
                    <a:lumMod val="50000"/>
                  </a:schemeClr>
                </a:gs>
              </a:gsLst>
              <a:path path="rect">
                <a:fillToRect l="50000" t="50000" r="50000" b="50000"/>
              </a:path>
              <a:tileRect/>
            </a:gra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a:gradFill flip="none" rotWithShape="1">
                  <a:gsLst>
                    <a:gs pos="84000">
                      <a:schemeClr val="accent2">
                        <a:lumMod val="40000"/>
                        <a:lumOff val="60000"/>
                      </a:schemeClr>
                    </a:gs>
                    <a:gs pos="33000">
                      <a:schemeClr val="accent2">
                        <a:lumMod val="95000"/>
                        <a:lumOff val="5000"/>
                      </a:schemeClr>
                    </a:gs>
                    <a:gs pos="100000">
                      <a:schemeClr val="accent2">
                        <a:lumMod val="60000"/>
                      </a:schemeClr>
                    </a:gs>
                  </a:gsLst>
                  <a:path path="rect">
                    <a:fillToRect l="50000" t="50000" r="50000" b="50000"/>
                  </a:path>
                  <a:tileRect/>
                </a:gradFill>
              </a:ln>
            </a:endParaRPr>
          </a:p>
        </p:txBody>
      </p:sp>
      <p:sp>
        <p:nvSpPr>
          <p:cNvPr id="5" name="Espace réservé de la date 4"/>
          <p:cNvSpPr>
            <a:spLocks noGrp="1"/>
          </p:cNvSpPr>
          <p:nvPr>
            <p:ph type="dt" sz="half" idx="10"/>
          </p:nvPr>
        </p:nvSpPr>
        <p:spPr/>
        <p:txBody>
          <a:bodyPr/>
          <a:lstStyle/>
          <a:p>
            <a:fld id="{C5979AA3-7691-4424-95F2-E2DF4530EF77}" type="datetime1">
              <a:rPr lang="fr-FR" smtClean="0"/>
              <a:t>27/01/2019</a:t>
            </a:fld>
            <a:endParaRPr lang="fr-FR"/>
          </a:p>
        </p:txBody>
      </p:sp>
      <p:sp>
        <p:nvSpPr>
          <p:cNvPr id="6" name="Espace réservé du pied de page 5"/>
          <p:cNvSpPr>
            <a:spLocks noGrp="1"/>
          </p:cNvSpPr>
          <p:nvPr>
            <p:ph type="ftr" sz="quarter" idx="11"/>
          </p:nvPr>
        </p:nvSpPr>
        <p:spPr/>
        <p:txBody>
          <a:bodyPr/>
          <a:lstStyle/>
          <a:p>
            <a:r>
              <a:rPr lang="fr-FR" smtClean="0"/>
              <a:t>PPS Lande Janvier 2019</a:t>
            </a:r>
            <a:endParaRPr lang="fr-FR"/>
          </a:p>
        </p:txBody>
      </p:sp>
      <p:sp>
        <p:nvSpPr>
          <p:cNvPr id="7" name="Espace réservé du numéro de diapositive 6"/>
          <p:cNvSpPr>
            <a:spLocks noGrp="1"/>
          </p:cNvSpPr>
          <p:nvPr>
            <p:ph type="sldNum" sz="quarter" idx="12"/>
          </p:nvPr>
        </p:nvSpPr>
        <p:spPr/>
        <p:txBody>
          <a:bodyPr/>
          <a:lstStyle/>
          <a:p>
            <a:fld id="{4A6A64A8-89F3-4E4A-B8E9-FE69A8D87517}" type="slidenum">
              <a:rPr lang="fr-FR" smtClean="0"/>
              <a:t>10</a:t>
            </a:fld>
            <a:endParaRPr lang="fr-FR"/>
          </a:p>
        </p:txBody>
      </p:sp>
      <p:sp>
        <p:nvSpPr>
          <p:cNvPr id="9" name="Rectangle 8"/>
          <p:cNvSpPr/>
          <p:nvPr/>
        </p:nvSpPr>
        <p:spPr>
          <a:xfrm>
            <a:off x="1715634" y="219386"/>
            <a:ext cx="8760732" cy="461665"/>
          </a:xfrm>
          <a:prstGeom prst="rect">
            <a:avLst/>
          </a:prstGeom>
          <a:noFill/>
        </p:spPr>
        <p:txBody>
          <a:bodyPr wrap="none" lIns="91440" tIns="45720" rIns="91440" bIns="45720">
            <a:spAutoFit/>
          </a:bodyPr>
          <a:lstStyle/>
          <a:p>
            <a:pPr algn="ctr"/>
            <a:r>
              <a:rPr lang="fr-FR" sz="2400" dirty="0" smtClean="0">
                <a:ln w="0"/>
                <a:gradFill>
                  <a:gsLst>
                    <a:gs pos="21000">
                      <a:srgbClr val="53575C"/>
                    </a:gs>
                    <a:gs pos="88000">
                      <a:srgbClr val="C5C7CA"/>
                    </a:gs>
                  </a:gsLst>
                  <a:lin ang="5400000"/>
                </a:gradFill>
                <a:latin typeface="Magneto" panose="04030805050802020D02" pitchFamily="82" charset="0"/>
              </a:rPr>
              <a:t>Je compose pour vous avec ma douce et fidèle amie</a:t>
            </a:r>
            <a:endParaRPr lang="fr-FR" sz="2400" b="0" cap="none" spc="0" dirty="0">
              <a:ln w="0"/>
              <a:gradFill>
                <a:gsLst>
                  <a:gs pos="21000">
                    <a:srgbClr val="53575C"/>
                  </a:gs>
                  <a:gs pos="88000">
                    <a:srgbClr val="C5C7CA"/>
                  </a:gs>
                </a:gsLst>
                <a:lin ang="5400000"/>
              </a:gradFill>
              <a:effectLst/>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738496" y="686834"/>
            <a:ext cx="4683015" cy="5522055"/>
          </a:xfrm>
          <a:prstGeom prst="rect">
            <a:avLst/>
          </a:prstGeom>
          <a:effectLst>
            <a:softEdge rad="127000"/>
          </a:effectLst>
        </p:spPr>
      </p:pic>
    </p:spTree>
    <p:extLst>
      <p:ext uri="{BB962C8B-B14F-4D97-AF65-F5344CB8AC3E}">
        <p14:creationId xmlns:p14="http://schemas.microsoft.com/office/powerpoint/2010/main" val="417705005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500" advTm="10000">
        <p15:prstTrans prst="peelOff"/>
      </p:transition>
    </mc:Choice>
    <mc:Fallback>
      <p:transition spd="slow" advTm="10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76424" y="381000"/>
            <a:ext cx="11439151" cy="6096000"/>
          </a:xfrm>
          <a:prstGeom prst="roundRect">
            <a:avLst/>
          </a:prstGeom>
          <a:noFill/>
          <a:ln w="571500">
            <a:gradFill flip="none" rotWithShape="1">
              <a:gsLst>
                <a:gs pos="94000">
                  <a:schemeClr val="tx1">
                    <a:lumMod val="50000"/>
                  </a:schemeClr>
                </a:gs>
                <a:gs pos="91000">
                  <a:schemeClr val="accent2">
                    <a:lumMod val="50000"/>
                  </a:schemeClr>
                </a:gs>
                <a:gs pos="100000">
                  <a:schemeClr val="accent2">
                    <a:lumMod val="50000"/>
                  </a:schemeClr>
                </a:gs>
              </a:gsLst>
              <a:path path="rect">
                <a:fillToRect l="50000" t="50000" r="50000" b="50000"/>
              </a:path>
              <a:tileRect/>
            </a:gra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a:gradFill flip="none" rotWithShape="1">
                  <a:gsLst>
                    <a:gs pos="84000">
                      <a:schemeClr val="accent2">
                        <a:lumMod val="40000"/>
                        <a:lumOff val="60000"/>
                      </a:schemeClr>
                    </a:gs>
                    <a:gs pos="33000">
                      <a:schemeClr val="accent2">
                        <a:lumMod val="95000"/>
                        <a:lumOff val="5000"/>
                      </a:schemeClr>
                    </a:gs>
                    <a:gs pos="100000">
                      <a:schemeClr val="accent2">
                        <a:lumMod val="60000"/>
                      </a:schemeClr>
                    </a:gs>
                  </a:gsLst>
                  <a:path path="rect">
                    <a:fillToRect l="50000" t="50000" r="50000" b="50000"/>
                  </a:path>
                  <a:tileRect/>
                </a:gradFill>
              </a:ln>
            </a:endParaRPr>
          </a:p>
        </p:txBody>
      </p:sp>
      <p:sp>
        <p:nvSpPr>
          <p:cNvPr id="5" name="Espace réservé de la date 4"/>
          <p:cNvSpPr>
            <a:spLocks noGrp="1"/>
          </p:cNvSpPr>
          <p:nvPr>
            <p:ph type="dt" sz="half" idx="10"/>
          </p:nvPr>
        </p:nvSpPr>
        <p:spPr/>
        <p:txBody>
          <a:bodyPr/>
          <a:lstStyle/>
          <a:p>
            <a:fld id="{C5979AA3-7691-4424-95F2-E2DF4530EF77}" type="datetime1">
              <a:rPr lang="fr-FR" smtClean="0"/>
              <a:t>27/01/2019</a:t>
            </a:fld>
            <a:endParaRPr lang="fr-FR"/>
          </a:p>
        </p:txBody>
      </p:sp>
      <p:sp>
        <p:nvSpPr>
          <p:cNvPr id="6" name="Espace réservé du pied de page 5"/>
          <p:cNvSpPr>
            <a:spLocks noGrp="1"/>
          </p:cNvSpPr>
          <p:nvPr>
            <p:ph type="ftr" sz="quarter" idx="11"/>
          </p:nvPr>
        </p:nvSpPr>
        <p:spPr/>
        <p:txBody>
          <a:bodyPr/>
          <a:lstStyle/>
          <a:p>
            <a:r>
              <a:rPr lang="fr-FR" smtClean="0"/>
              <a:t>PPS Lande Janvier 2019</a:t>
            </a:r>
            <a:endParaRPr lang="fr-FR"/>
          </a:p>
        </p:txBody>
      </p:sp>
      <p:sp>
        <p:nvSpPr>
          <p:cNvPr id="7" name="Espace réservé du numéro de diapositive 6"/>
          <p:cNvSpPr>
            <a:spLocks noGrp="1"/>
          </p:cNvSpPr>
          <p:nvPr>
            <p:ph type="sldNum" sz="quarter" idx="12"/>
          </p:nvPr>
        </p:nvSpPr>
        <p:spPr/>
        <p:txBody>
          <a:bodyPr/>
          <a:lstStyle/>
          <a:p>
            <a:fld id="{4A6A64A8-89F3-4E4A-B8E9-FE69A8D87517}" type="slidenum">
              <a:rPr lang="fr-FR" smtClean="0"/>
              <a:t>11</a:t>
            </a:fld>
            <a:endParaRPr lang="fr-FR"/>
          </a:p>
        </p:txBody>
      </p:sp>
      <p:sp>
        <p:nvSpPr>
          <p:cNvPr id="9" name="Rectangle 8"/>
          <p:cNvSpPr/>
          <p:nvPr/>
        </p:nvSpPr>
        <p:spPr>
          <a:xfrm>
            <a:off x="1715634" y="219386"/>
            <a:ext cx="8760732" cy="461665"/>
          </a:xfrm>
          <a:prstGeom prst="rect">
            <a:avLst/>
          </a:prstGeom>
          <a:noFill/>
        </p:spPr>
        <p:txBody>
          <a:bodyPr wrap="none" lIns="91440" tIns="45720" rIns="91440" bIns="45720">
            <a:spAutoFit/>
          </a:bodyPr>
          <a:lstStyle/>
          <a:p>
            <a:pPr algn="ctr"/>
            <a:r>
              <a:rPr lang="fr-FR" sz="2400" dirty="0" smtClean="0">
                <a:ln w="0"/>
                <a:gradFill>
                  <a:gsLst>
                    <a:gs pos="21000">
                      <a:srgbClr val="53575C"/>
                    </a:gs>
                    <a:gs pos="88000">
                      <a:srgbClr val="C5C7CA"/>
                    </a:gs>
                  </a:gsLst>
                  <a:lin ang="5400000"/>
                </a:gradFill>
                <a:latin typeface="Magneto" panose="04030805050802020D02" pitchFamily="82" charset="0"/>
              </a:rPr>
              <a:t>Je compose pour vous avec ma douce et fidèle amie</a:t>
            </a:r>
            <a:endParaRPr lang="fr-FR" sz="2400" b="0" cap="none" spc="0" dirty="0">
              <a:ln w="0"/>
              <a:gradFill>
                <a:gsLst>
                  <a:gs pos="21000">
                    <a:srgbClr val="53575C"/>
                  </a:gs>
                  <a:gs pos="88000">
                    <a:srgbClr val="C5C7CA"/>
                  </a:gs>
                </a:gsLst>
                <a:lin ang="5400000"/>
              </a:gradFill>
              <a:effectLst/>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144889" y="693013"/>
            <a:ext cx="7890933" cy="5479814"/>
          </a:xfrm>
          <a:prstGeom prst="rect">
            <a:avLst/>
          </a:prstGeom>
          <a:effectLst>
            <a:softEdge rad="127000"/>
          </a:effectLst>
        </p:spPr>
      </p:pic>
    </p:spTree>
    <p:extLst>
      <p:ext uri="{BB962C8B-B14F-4D97-AF65-F5344CB8AC3E}">
        <p14:creationId xmlns:p14="http://schemas.microsoft.com/office/powerpoint/2010/main" val="51808944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500" advTm="10000">
        <p15:prstTrans prst="peelOff"/>
      </p:transition>
    </mc:Choice>
    <mc:Fallback>
      <p:transition spd="slow" advTm="10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76424" y="381000"/>
            <a:ext cx="11439151" cy="6096000"/>
          </a:xfrm>
          <a:prstGeom prst="roundRect">
            <a:avLst/>
          </a:prstGeom>
          <a:noFill/>
          <a:ln w="571500">
            <a:gradFill flip="none" rotWithShape="1">
              <a:gsLst>
                <a:gs pos="94000">
                  <a:schemeClr val="tx1">
                    <a:lumMod val="50000"/>
                  </a:schemeClr>
                </a:gs>
                <a:gs pos="91000">
                  <a:schemeClr val="accent2">
                    <a:lumMod val="50000"/>
                  </a:schemeClr>
                </a:gs>
                <a:gs pos="100000">
                  <a:schemeClr val="accent2">
                    <a:lumMod val="50000"/>
                  </a:schemeClr>
                </a:gs>
              </a:gsLst>
              <a:path path="rect">
                <a:fillToRect l="50000" t="50000" r="50000" b="50000"/>
              </a:path>
              <a:tileRect/>
            </a:gra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a:gradFill flip="none" rotWithShape="1">
                  <a:gsLst>
                    <a:gs pos="84000">
                      <a:schemeClr val="accent2">
                        <a:lumMod val="40000"/>
                        <a:lumOff val="60000"/>
                      </a:schemeClr>
                    </a:gs>
                    <a:gs pos="33000">
                      <a:schemeClr val="accent2">
                        <a:lumMod val="95000"/>
                        <a:lumOff val="5000"/>
                      </a:schemeClr>
                    </a:gs>
                    <a:gs pos="100000">
                      <a:schemeClr val="accent2">
                        <a:lumMod val="60000"/>
                      </a:schemeClr>
                    </a:gs>
                  </a:gsLst>
                  <a:path path="rect">
                    <a:fillToRect l="50000" t="50000" r="50000" b="50000"/>
                  </a:path>
                  <a:tileRect/>
                </a:gradFill>
              </a:ln>
            </a:endParaRPr>
          </a:p>
        </p:txBody>
      </p:sp>
      <p:sp>
        <p:nvSpPr>
          <p:cNvPr id="5" name="Espace réservé de la date 4"/>
          <p:cNvSpPr>
            <a:spLocks noGrp="1"/>
          </p:cNvSpPr>
          <p:nvPr>
            <p:ph type="dt" sz="half" idx="10"/>
          </p:nvPr>
        </p:nvSpPr>
        <p:spPr/>
        <p:txBody>
          <a:bodyPr/>
          <a:lstStyle/>
          <a:p>
            <a:fld id="{C5979AA3-7691-4424-95F2-E2DF4530EF77}" type="datetime1">
              <a:rPr lang="fr-FR" smtClean="0"/>
              <a:t>27/01/2019</a:t>
            </a:fld>
            <a:endParaRPr lang="fr-FR"/>
          </a:p>
        </p:txBody>
      </p:sp>
      <p:sp>
        <p:nvSpPr>
          <p:cNvPr id="6" name="Espace réservé du pied de page 5"/>
          <p:cNvSpPr>
            <a:spLocks noGrp="1"/>
          </p:cNvSpPr>
          <p:nvPr>
            <p:ph type="ftr" sz="quarter" idx="11"/>
          </p:nvPr>
        </p:nvSpPr>
        <p:spPr/>
        <p:txBody>
          <a:bodyPr/>
          <a:lstStyle/>
          <a:p>
            <a:r>
              <a:rPr lang="fr-FR" smtClean="0"/>
              <a:t>PPS Lande Janvier 2019</a:t>
            </a:r>
            <a:endParaRPr lang="fr-FR"/>
          </a:p>
        </p:txBody>
      </p:sp>
      <p:sp>
        <p:nvSpPr>
          <p:cNvPr id="7" name="Espace réservé du numéro de diapositive 6"/>
          <p:cNvSpPr>
            <a:spLocks noGrp="1"/>
          </p:cNvSpPr>
          <p:nvPr>
            <p:ph type="sldNum" sz="quarter" idx="12"/>
          </p:nvPr>
        </p:nvSpPr>
        <p:spPr/>
        <p:txBody>
          <a:bodyPr/>
          <a:lstStyle/>
          <a:p>
            <a:fld id="{4A6A64A8-89F3-4E4A-B8E9-FE69A8D87517}" type="slidenum">
              <a:rPr lang="fr-FR" smtClean="0"/>
              <a:t>12</a:t>
            </a:fld>
            <a:endParaRPr lang="fr-FR"/>
          </a:p>
        </p:txBody>
      </p:sp>
      <p:sp>
        <p:nvSpPr>
          <p:cNvPr id="9" name="Rectangle 8"/>
          <p:cNvSpPr/>
          <p:nvPr/>
        </p:nvSpPr>
        <p:spPr>
          <a:xfrm>
            <a:off x="1715634" y="219386"/>
            <a:ext cx="8760732" cy="461665"/>
          </a:xfrm>
          <a:prstGeom prst="rect">
            <a:avLst/>
          </a:prstGeom>
          <a:noFill/>
        </p:spPr>
        <p:txBody>
          <a:bodyPr wrap="none" lIns="91440" tIns="45720" rIns="91440" bIns="45720">
            <a:spAutoFit/>
          </a:bodyPr>
          <a:lstStyle/>
          <a:p>
            <a:pPr algn="ctr"/>
            <a:r>
              <a:rPr lang="fr-FR" sz="2400" dirty="0" smtClean="0">
                <a:ln w="0"/>
                <a:gradFill>
                  <a:gsLst>
                    <a:gs pos="21000">
                      <a:srgbClr val="53575C"/>
                    </a:gs>
                    <a:gs pos="88000">
                      <a:srgbClr val="C5C7CA"/>
                    </a:gs>
                  </a:gsLst>
                  <a:lin ang="5400000"/>
                </a:gradFill>
                <a:latin typeface="Magneto" panose="04030805050802020D02" pitchFamily="82" charset="0"/>
              </a:rPr>
              <a:t>Je compose pour vous avec ma douce et fidèle amie</a:t>
            </a:r>
            <a:endParaRPr lang="fr-FR" sz="2400" b="0" cap="none" spc="0" dirty="0">
              <a:ln w="0"/>
              <a:gradFill>
                <a:gsLst>
                  <a:gs pos="21000">
                    <a:srgbClr val="53575C"/>
                  </a:gs>
                  <a:gs pos="88000">
                    <a:srgbClr val="C5C7CA"/>
                  </a:gs>
                </a:gsLst>
                <a:lin ang="5400000"/>
              </a:gradFill>
              <a:effectLst/>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341511" y="727207"/>
            <a:ext cx="5452534" cy="5460108"/>
          </a:xfrm>
          <a:prstGeom prst="rect">
            <a:avLst/>
          </a:prstGeom>
          <a:effectLst>
            <a:softEdge rad="127000"/>
          </a:effectLst>
        </p:spPr>
      </p:pic>
    </p:spTree>
    <p:extLst>
      <p:ext uri="{BB962C8B-B14F-4D97-AF65-F5344CB8AC3E}">
        <p14:creationId xmlns:p14="http://schemas.microsoft.com/office/powerpoint/2010/main" val="360714917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500" advTm="10000">
        <p15:prstTrans prst="peelOff"/>
      </p:transition>
    </mc:Choice>
    <mc:Fallback>
      <p:transition spd="slow" advTm="10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76424" y="381000"/>
            <a:ext cx="11439151" cy="6096000"/>
          </a:xfrm>
          <a:prstGeom prst="roundRect">
            <a:avLst/>
          </a:prstGeom>
          <a:noFill/>
          <a:ln w="571500">
            <a:gradFill flip="none" rotWithShape="1">
              <a:gsLst>
                <a:gs pos="94000">
                  <a:schemeClr val="tx1">
                    <a:lumMod val="50000"/>
                  </a:schemeClr>
                </a:gs>
                <a:gs pos="91000">
                  <a:schemeClr val="accent2">
                    <a:lumMod val="50000"/>
                  </a:schemeClr>
                </a:gs>
                <a:gs pos="100000">
                  <a:schemeClr val="accent2">
                    <a:lumMod val="50000"/>
                  </a:schemeClr>
                </a:gs>
              </a:gsLst>
              <a:path path="rect">
                <a:fillToRect l="50000" t="50000" r="50000" b="50000"/>
              </a:path>
              <a:tileRect/>
            </a:gra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a:gradFill flip="none" rotWithShape="1">
                  <a:gsLst>
                    <a:gs pos="84000">
                      <a:schemeClr val="accent2">
                        <a:lumMod val="40000"/>
                        <a:lumOff val="60000"/>
                      </a:schemeClr>
                    </a:gs>
                    <a:gs pos="33000">
                      <a:schemeClr val="accent2">
                        <a:lumMod val="95000"/>
                        <a:lumOff val="5000"/>
                      </a:schemeClr>
                    </a:gs>
                    <a:gs pos="100000">
                      <a:schemeClr val="accent2">
                        <a:lumMod val="60000"/>
                      </a:schemeClr>
                    </a:gs>
                  </a:gsLst>
                  <a:path path="rect">
                    <a:fillToRect l="50000" t="50000" r="50000" b="50000"/>
                  </a:path>
                  <a:tileRect/>
                </a:gradFill>
              </a:ln>
            </a:endParaRPr>
          </a:p>
        </p:txBody>
      </p:sp>
      <p:sp>
        <p:nvSpPr>
          <p:cNvPr id="5" name="Espace réservé de la date 4"/>
          <p:cNvSpPr>
            <a:spLocks noGrp="1"/>
          </p:cNvSpPr>
          <p:nvPr>
            <p:ph type="dt" sz="half" idx="10"/>
          </p:nvPr>
        </p:nvSpPr>
        <p:spPr/>
        <p:txBody>
          <a:bodyPr/>
          <a:lstStyle/>
          <a:p>
            <a:fld id="{C5979AA3-7691-4424-95F2-E2DF4530EF77}" type="datetime1">
              <a:rPr lang="fr-FR" smtClean="0"/>
              <a:t>27/01/2019</a:t>
            </a:fld>
            <a:endParaRPr lang="fr-FR"/>
          </a:p>
        </p:txBody>
      </p:sp>
      <p:sp>
        <p:nvSpPr>
          <p:cNvPr id="6" name="Espace réservé du pied de page 5"/>
          <p:cNvSpPr>
            <a:spLocks noGrp="1"/>
          </p:cNvSpPr>
          <p:nvPr>
            <p:ph type="ftr" sz="quarter" idx="11"/>
          </p:nvPr>
        </p:nvSpPr>
        <p:spPr/>
        <p:txBody>
          <a:bodyPr/>
          <a:lstStyle/>
          <a:p>
            <a:r>
              <a:rPr lang="fr-FR" smtClean="0"/>
              <a:t>PPS Lande Janvier 2019</a:t>
            </a:r>
            <a:endParaRPr lang="fr-FR"/>
          </a:p>
        </p:txBody>
      </p:sp>
      <p:sp>
        <p:nvSpPr>
          <p:cNvPr id="7" name="Espace réservé du numéro de diapositive 6"/>
          <p:cNvSpPr>
            <a:spLocks noGrp="1"/>
          </p:cNvSpPr>
          <p:nvPr>
            <p:ph type="sldNum" sz="quarter" idx="12"/>
          </p:nvPr>
        </p:nvSpPr>
        <p:spPr/>
        <p:txBody>
          <a:bodyPr/>
          <a:lstStyle/>
          <a:p>
            <a:fld id="{4A6A64A8-89F3-4E4A-B8E9-FE69A8D87517}" type="slidenum">
              <a:rPr lang="fr-FR" smtClean="0"/>
              <a:t>13</a:t>
            </a:fld>
            <a:endParaRPr lang="fr-F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25957" y="553467"/>
            <a:ext cx="8340084" cy="5558408"/>
          </a:xfrm>
          <a:prstGeom prst="rect">
            <a:avLst/>
          </a:prstGeom>
        </p:spPr>
      </p:pic>
      <p:sp>
        <p:nvSpPr>
          <p:cNvPr id="9" name="Rectangle 8"/>
          <p:cNvSpPr/>
          <p:nvPr/>
        </p:nvSpPr>
        <p:spPr>
          <a:xfrm>
            <a:off x="1715634" y="219386"/>
            <a:ext cx="8760732" cy="461665"/>
          </a:xfrm>
          <a:prstGeom prst="rect">
            <a:avLst/>
          </a:prstGeom>
          <a:noFill/>
        </p:spPr>
        <p:txBody>
          <a:bodyPr wrap="none" lIns="91440" tIns="45720" rIns="91440" bIns="45720">
            <a:spAutoFit/>
          </a:bodyPr>
          <a:lstStyle/>
          <a:p>
            <a:pPr algn="ctr"/>
            <a:r>
              <a:rPr lang="fr-FR" sz="2400" dirty="0" smtClean="0">
                <a:ln w="0"/>
                <a:gradFill>
                  <a:gsLst>
                    <a:gs pos="21000">
                      <a:srgbClr val="53575C"/>
                    </a:gs>
                    <a:gs pos="88000">
                      <a:srgbClr val="C5C7CA"/>
                    </a:gs>
                  </a:gsLst>
                  <a:lin ang="5400000"/>
                </a:gradFill>
                <a:latin typeface="Magneto" panose="04030805050802020D02" pitchFamily="82" charset="0"/>
              </a:rPr>
              <a:t>Je compose pour vous avec ma douce et fidèle amie</a:t>
            </a:r>
            <a:endParaRPr lang="fr-FR" sz="2400" b="0" cap="none" spc="0" dirty="0">
              <a:ln w="0"/>
              <a:gradFill>
                <a:gsLst>
                  <a:gs pos="21000">
                    <a:srgbClr val="53575C"/>
                  </a:gs>
                  <a:gs pos="88000">
                    <a:srgbClr val="C5C7CA"/>
                  </a:gs>
                </a:gsLst>
                <a:lin ang="5400000"/>
              </a:gradFill>
              <a:effectLst/>
              <a:latin typeface="Magneto" panose="04030805050802020D02" pitchFamily="82" charset="0"/>
            </a:endParaRPr>
          </a:p>
        </p:txBody>
      </p:sp>
      <p:sp>
        <p:nvSpPr>
          <p:cNvPr id="10" name="Rectangle 9"/>
          <p:cNvSpPr/>
          <p:nvPr/>
        </p:nvSpPr>
        <p:spPr>
          <a:xfrm>
            <a:off x="706427" y="1278037"/>
            <a:ext cx="10779144" cy="5078313"/>
          </a:xfrm>
          <a:prstGeom prst="rect">
            <a:avLst/>
          </a:prstGeom>
          <a:noFill/>
        </p:spPr>
        <p:txBody>
          <a:bodyPr wrap="square" lIns="91440" tIns="45720" rIns="91440" bIns="45720">
            <a:spAutoFit/>
          </a:bodyPr>
          <a:lstStyle/>
          <a:p>
            <a:pPr algn="ctr"/>
            <a:r>
              <a:rPr lang="fr-FR" sz="5400" b="1" dirty="0" smtClean="0">
                <a:ln w="0"/>
                <a:gradFill>
                  <a:gsLst>
                    <a:gs pos="21000">
                      <a:srgbClr val="53575C"/>
                    </a:gs>
                    <a:gs pos="88000">
                      <a:srgbClr val="C5C7CA"/>
                    </a:gs>
                  </a:gsLst>
                  <a:lin ang="5400000"/>
                </a:gradFill>
                <a:effectLst>
                  <a:reflection blurRad="6350" stA="60000" endA="900" endPos="58000" dir="5400000" sy="-100000" algn="bl" rotWithShape="0"/>
                </a:effectLst>
                <a:latin typeface="Magneto" panose="04030805050802020D02" pitchFamily="82" charset="0"/>
              </a:rPr>
              <a:t>Ces </a:t>
            </a:r>
            <a:r>
              <a:rPr lang="fr-FR" sz="5400" b="1" dirty="0">
                <a:ln w="0"/>
                <a:gradFill>
                  <a:gsLst>
                    <a:gs pos="21000">
                      <a:srgbClr val="53575C"/>
                    </a:gs>
                    <a:gs pos="88000">
                      <a:srgbClr val="C5C7CA"/>
                    </a:gs>
                  </a:gsLst>
                  <a:lin ang="5400000"/>
                </a:gradFill>
                <a:effectLst>
                  <a:reflection blurRad="6350" stA="60000" endA="900" endPos="58000" dir="5400000" sy="-100000" algn="bl" rotWithShape="0"/>
                </a:effectLst>
                <a:latin typeface="Magneto" panose="04030805050802020D02" pitchFamily="82" charset="0"/>
              </a:rPr>
              <a:t>animaux d’espèces différentes qui devaient être jumeaux dans une autre vie N</a:t>
            </a:r>
            <a:r>
              <a:rPr lang="fr-FR" sz="5400" b="1" dirty="0" smtClean="0">
                <a:ln w="0"/>
                <a:gradFill>
                  <a:gsLst>
                    <a:gs pos="21000">
                      <a:srgbClr val="53575C"/>
                    </a:gs>
                    <a:gs pos="88000">
                      <a:srgbClr val="C5C7CA"/>
                    </a:gs>
                  </a:gsLst>
                  <a:lin ang="5400000"/>
                </a:gradFill>
                <a:effectLst>
                  <a:reflection blurRad="6350" stA="60000" endA="900" endPos="58000" dir="5400000" sy="-100000" algn="bl" rotWithShape="0"/>
                </a:effectLst>
                <a:latin typeface="Magneto" panose="04030805050802020D02" pitchFamily="82" charset="0"/>
              </a:rPr>
              <a:t>° </a:t>
            </a:r>
            <a:r>
              <a:rPr lang="fr-FR" sz="5400" b="1" dirty="0" smtClean="0">
                <a:ln w="0"/>
                <a:gradFill>
                  <a:gsLst>
                    <a:gs pos="21000">
                      <a:srgbClr val="53575C"/>
                    </a:gs>
                    <a:gs pos="88000">
                      <a:srgbClr val="C5C7CA"/>
                    </a:gs>
                  </a:gsLst>
                  <a:lin ang="5400000"/>
                </a:gradFill>
                <a:effectLst>
                  <a:reflection blurRad="6350" stA="60000" endA="900" endPos="58000" dir="5400000" sy="-100000" algn="bl" rotWithShape="0"/>
                </a:effectLst>
                <a:latin typeface="Magneto" panose="04030805050802020D02" pitchFamily="82" charset="0"/>
              </a:rPr>
              <a:t>1</a:t>
            </a:r>
            <a:endParaRPr lang="fr-FR" sz="5400" b="1" dirty="0" smtClean="0">
              <a:ln w="0"/>
              <a:gradFill>
                <a:gsLst>
                  <a:gs pos="21000">
                    <a:srgbClr val="53575C"/>
                  </a:gs>
                  <a:gs pos="88000">
                    <a:srgbClr val="C5C7CA"/>
                  </a:gs>
                </a:gsLst>
                <a:lin ang="5400000"/>
              </a:gradFill>
              <a:effectLst>
                <a:reflection blurRad="6350" stA="60000" endA="900" endPos="58000" dir="5400000" sy="-100000" algn="bl" rotWithShape="0"/>
              </a:effectLst>
              <a:latin typeface="Magneto" panose="04030805050802020D02" pitchFamily="82" charset="0"/>
            </a:endParaRPr>
          </a:p>
          <a:p>
            <a:pPr algn="ctr"/>
            <a:r>
              <a:rPr lang="fr-FR" sz="5400" b="1" dirty="0" smtClean="0">
                <a:ln w="0"/>
                <a:gradFill>
                  <a:gsLst>
                    <a:gs pos="21000">
                      <a:srgbClr val="53575C"/>
                    </a:gs>
                    <a:gs pos="88000">
                      <a:srgbClr val="C5C7CA"/>
                    </a:gs>
                  </a:gsLst>
                  <a:lin ang="5400000"/>
                </a:gradFill>
                <a:effectLst>
                  <a:reflection blurRad="6350" stA="60000" endA="900" endPos="58000" dir="5400000" sy="-100000" algn="bl" rotWithShape="0"/>
                </a:effectLst>
                <a:latin typeface="Magneto" panose="04030805050802020D02" pitchFamily="82" charset="0"/>
              </a:rPr>
              <a:t> </a:t>
            </a:r>
            <a:r>
              <a:rPr lang="fr-FR" sz="5400" b="1" dirty="0">
                <a:ln w="0"/>
                <a:gradFill>
                  <a:gsLst>
                    <a:gs pos="21000">
                      <a:srgbClr val="53575C"/>
                    </a:gs>
                    <a:gs pos="88000">
                      <a:srgbClr val="C5C7CA"/>
                    </a:gs>
                  </a:gsLst>
                  <a:lin ang="5400000"/>
                </a:gradFill>
                <a:effectLst>
                  <a:reflection blurRad="6350" stA="60000" endA="900" endPos="58000" dir="5400000" sy="-100000" algn="bl" rotWithShape="0"/>
                </a:effectLst>
                <a:latin typeface="Magneto" panose="04030805050802020D02" pitchFamily="82" charset="0"/>
              </a:rPr>
              <a:t>par </a:t>
            </a:r>
            <a:r>
              <a:rPr lang="fr-FR" sz="5400" b="1" dirty="0" smtClean="0">
                <a:ln w="0"/>
                <a:gradFill>
                  <a:gsLst>
                    <a:gs pos="21000">
                      <a:srgbClr val="53575C"/>
                    </a:gs>
                    <a:gs pos="88000">
                      <a:srgbClr val="C5C7CA"/>
                    </a:gs>
                  </a:gsLst>
                  <a:lin ang="5400000"/>
                </a:gradFill>
                <a:effectLst>
                  <a:reflection blurRad="6350" stA="60000" endA="900" endPos="58000" dir="5400000" sy="-100000" algn="bl" rotWithShape="0"/>
                </a:effectLst>
                <a:latin typeface="Magneto" panose="04030805050802020D02" pitchFamily="82" charset="0"/>
              </a:rPr>
              <a:t>Lande</a:t>
            </a:r>
          </a:p>
          <a:p>
            <a:pPr algn="ctr"/>
            <a:endParaRPr lang="fr-FR" sz="5400" b="1" cap="none" spc="0" dirty="0">
              <a:ln w="0"/>
              <a:gradFill>
                <a:gsLst>
                  <a:gs pos="21000">
                    <a:srgbClr val="53575C"/>
                  </a:gs>
                  <a:gs pos="88000">
                    <a:srgbClr val="C5C7CA"/>
                  </a:gs>
                </a:gsLst>
                <a:lin ang="5400000"/>
              </a:gradFill>
              <a:effectLst>
                <a:reflection blurRad="6350" stA="60000" endA="900" endPos="58000" dir="5400000" sy="-100000" algn="bl" rotWithShape="0"/>
              </a:effectLst>
              <a:latin typeface="Magneto" panose="04030805050802020D02" pitchFamily="82" charset="0"/>
            </a:endParaRPr>
          </a:p>
        </p:txBody>
      </p:sp>
    </p:spTree>
    <p:extLst>
      <p:ext uri="{BB962C8B-B14F-4D97-AF65-F5344CB8AC3E}">
        <p14:creationId xmlns:p14="http://schemas.microsoft.com/office/powerpoint/2010/main" val="126509650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500" advTm="10000">
        <p15:prstTrans prst="peelOff"/>
      </p:transition>
    </mc:Choice>
    <mc:Fallback>
      <p:transition spd="slow" advTm="10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5"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2000"/>
                                        <p:tgtEl>
                                          <p:spTgt spid="2"/>
                                        </p:tgtEl>
                                      </p:cBhvr>
                                    </p:animEffect>
                                    <p:anim calcmode="lin" valueType="num">
                                      <p:cBhvr>
                                        <p:cTn id="16" dur="2000" fill="hold"/>
                                        <p:tgtEl>
                                          <p:spTgt spid="2"/>
                                        </p:tgtEl>
                                        <p:attrNameLst>
                                          <p:attrName>ppt_w</p:attrName>
                                        </p:attrNameLst>
                                      </p:cBhvr>
                                      <p:tavLst>
                                        <p:tav tm="0" fmla="#ppt_w*sin(2.5*pi*$)">
                                          <p:val>
                                            <p:fltVal val="0"/>
                                          </p:val>
                                        </p:tav>
                                        <p:tav tm="100000">
                                          <p:val>
                                            <p:fltVal val="1"/>
                                          </p:val>
                                        </p:tav>
                                      </p:tavLst>
                                    </p:anim>
                                    <p:anim calcmode="lin" valueType="num">
                                      <p:cBhvr>
                                        <p:cTn id="17"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10">
                                            <p:txEl>
                                              <p:pRg st="0" end="0"/>
                                            </p:txEl>
                                          </p:spTgt>
                                        </p:tgtEl>
                                        <p:attrNameLst>
                                          <p:attrName>style.visibility</p:attrName>
                                        </p:attrNameLst>
                                      </p:cBhvr>
                                      <p:to>
                                        <p:strVal val="visible"/>
                                      </p:to>
                                    </p:set>
                                    <p:anim by="(-#ppt_w*2)" calcmode="lin" valueType="num">
                                      <p:cBhvr rctx="PPT">
                                        <p:cTn id="22" dur="500" autoRev="1" fill="hold">
                                          <p:stCondLst>
                                            <p:cond delay="0"/>
                                          </p:stCondLst>
                                        </p:cTn>
                                        <p:tgtEl>
                                          <p:spTgt spid="10">
                                            <p:txEl>
                                              <p:pRg st="0" end="0"/>
                                            </p:txEl>
                                          </p:spTgt>
                                        </p:tgtEl>
                                        <p:attrNameLst>
                                          <p:attrName>ppt_w</p:attrName>
                                        </p:attrNameLst>
                                      </p:cBhvr>
                                    </p:anim>
                                    <p:anim by="(#ppt_w*0.50)" calcmode="lin" valueType="num">
                                      <p:cBhvr>
                                        <p:cTn id="23" dur="500" decel="50000" autoRev="1" fill="hold">
                                          <p:stCondLst>
                                            <p:cond delay="0"/>
                                          </p:stCondLst>
                                        </p:cTn>
                                        <p:tgtEl>
                                          <p:spTgt spid="10">
                                            <p:txEl>
                                              <p:pRg st="0" end="0"/>
                                            </p:txEl>
                                          </p:spTgt>
                                        </p:tgtEl>
                                        <p:attrNameLst>
                                          <p:attrName>ppt_x</p:attrName>
                                        </p:attrNameLst>
                                      </p:cBhvr>
                                    </p:anim>
                                    <p:anim from="(-#ppt_h/2)" to="(#ppt_y)" calcmode="lin" valueType="num">
                                      <p:cBhvr>
                                        <p:cTn id="24" dur="1000" fill="hold">
                                          <p:stCondLst>
                                            <p:cond delay="0"/>
                                          </p:stCondLst>
                                        </p:cTn>
                                        <p:tgtEl>
                                          <p:spTgt spid="10">
                                            <p:txEl>
                                              <p:pRg st="0" end="0"/>
                                            </p:txEl>
                                          </p:spTgt>
                                        </p:tgtEl>
                                        <p:attrNameLst>
                                          <p:attrName>ppt_y</p:attrName>
                                        </p:attrNameLst>
                                      </p:cBhvr>
                                    </p:anim>
                                    <p:animRot by="21600000">
                                      <p:cBhvr>
                                        <p:cTn id="25" dur="1000" fill="hold">
                                          <p:stCondLst>
                                            <p:cond delay="0"/>
                                          </p:stCondLst>
                                        </p:cTn>
                                        <p:tgtEl>
                                          <p:spTgt spid="10">
                                            <p:txEl>
                                              <p:pRg st="0" end="0"/>
                                            </p:txEl>
                                          </p:spTgt>
                                        </p:tgtEl>
                                        <p:attrNameLst>
                                          <p:attrName>r</p:attrName>
                                        </p:attrNameLst>
                                      </p:cBhvr>
                                    </p:animRot>
                                  </p:childTnLst>
                                </p:cTn>
                              </p:par>
                            </p:childTnLst>
                          </p:cTn>
                        </p:par>
                      </p:childTnLst>
                    </p:cTn>
                  </p:par>
                  <p:par>
                    <p:cTn id="26" fill="hold">
                      <p:stCondLst>
                        <p:cond delay="indefinite"/>
                      </p:stCondLst>
                      <p:childTnLst>
                        <p:par>
                          <p:cTn id="27" fill="hold">
                            <p:stCondLst>
                              <p:cond delay="0"/>
                            </p:stCondLst>
                            <p:childTnLst>
                              <p:par>
                                <p:cTn id="28" presetID="56" presetClass="entr" presetSubtype="0" fill="hold" nodeType="clickEffect">
                                  <p:stCondLst>
                                    <p:cond delay="0"/>
                                  </p:stCondLst>
                                  <p:iterate type="lt">
                                    <p:tmPct val="10000"/>
                                  </p:iterate>
                                  <p:childTnLst>
                                    <p:set>
                                      <p:cBhvr>
                                        <p:cTn id="29" dur="1" fill="hold">
                                          <p:stCondLst>
                                            <p:cond delay="0"/>
                                          </p:stCondLst>
                                        </p:cTn>
                                        <p:tgtEl>
                                          <p:spTgt spid="10">
                                            <p:txEl>
                                              <p:pRg st="1" end="1"/>
                                            </p:txEl>
                                          </p:spTgt>
                                        </p:tgtEl>
                                        <p:attrNameLst>
                                          <p:attrName>style.visibility</p:attrName>
                                        </p:attrNameLst>
                                      </p:cBhvr>
                                      <p:to>
                                        <p:strVal val="visible"/>
                                      </p:to>
                                    </p:set>
                                    <p:anim by="(-#ppt_w*2)" calcmode="lin" valueType="num">
                                      <p:cBhvr rctx="PPT">
                                        <p:cTn id="30" dur="500" autoRev="1" fill="hold">
                                          <p:stCondLst>
                                            <p:cond delay="0"/>
                                          </p:stCondLst>
                                        </p:cTn>
                                        <p:tgtEl>
                                          <p:spTgt spid="10">
                                            <p:txEl>
                                              <p:pRg st="1" end="1"/>
                                            </p:txEl>
                                          </p:spTgt>
                                        </p:tgtEl>
                                        <p:attrNameLst>
                                          <p:attrName>ppt_w</p:attrName>
                                        </p:attrNameLst>
                                      </p:cBhvr>
                                    </p:anim>
                                    <p:anim by="(#ppt_w*0.50)" calcmode="lin" valueType="num">
                                      <p:cBhvr>
                                        <p:cTn id="31" dur="500" decel="50000" autoRev="1" fill="hold">
                                          <p:stCondLst>
                                            <p:cond delay="0"/>
                                          </p:stCondLst>
                                        </p:cTn>
                                        <p:tgtEl>
                                          <p:spTgt spid="10">
                                            <p:txEl>
                                              <p:pRg st="1" end="1"/>
                                            </p:txEl>
                                          </p:spTgt>
                                        </p:tgtEl>
                                        <p:attrNameLst>
                                          <p:attrName>ppt_x</p:attrName>
                                        </p:attrNameLst>
                                      </p:cBhvr>
                                    </p:anim>
                                    <p:anim from="(-#ppt_h/2)" to="(#ppt_y)" calcmode="lin" valueType="num">
                                      <p:cBhvr>
                                        <p:cTn id="32" dur="1000" fill="hold">
                                          <p:stCondLst>
                                            <p:cond delay="0"/>
                                          </p:stCondLst>
                                        </p:cTn>
                                        <p:tgtEl>
                                          <p:spTgt spid="10">
                                            <p:txEl>
                                              <p:pRg st="1" end="1"/>
                                            </p:txEl>
                                          </p:spTgt>
                                        </p:tgtEl>
                                        <p:attrNameLst>
                                          <p:attrName>ppt_y</p:attrName>
                                        </p:attrNameLst>
                                      </p:cBhvr>
                                    </p:anim>
                                    <p:animRot by="21600000">
                                      <p:cBhvr>
                                        <p:cTn id="33" dur="1000" fill="hold">
                                          <p:stCondLst>
                                            <p:cond delay="0"/>
                                          </p:stCondLst>
                                        </p:cTn>
                                        <p:tgtEl>
                                          <p:spTgt spid="10">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29AF8C"/>
      </a:accent1>
      <a:accent2>
        <a:srgbClr val="97BE49"/>
      </a:accent2>
      <a:accent3>
        <a:srgbClr val="3D9CCC"/>
      </a:accent3>
      <a:accent4>
        <a:srgbClr val="7C60C6"/>
      </a:accent4>
      <a:accent5>
        <a:srgbClr val="C9492C"/>
      </a:accent5>
      <a:accent6>
        <a:srgbClr val="D58C2E"/>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3E4F19A7-A959-40BB-972C-4880BAF8EB09}"/>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216</TotalTime>
  <Words>335</Words>
  <Application>Microsoft Office PowerPoint</Application>
  <PresentationFormat>Grand écran</PresentationFormat>
  <Paragraphs>70</Paragraphs>
  <Slides>13</Slides>
  <Notes>13</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13</vt:i4>
      </vt:variant>
    </vt:vector>
  </HeadingPairs>
  <TitlesOfParts>
    <vt:vector size="18" baseType="lpstr">
      <vt:lpstr>Arial</vt:lpstr>
      <vt:lpstr>Calibri</vt:lpstr>
      <vt:lpstr>Calibri Light</vt:lpstr>
      <vt:lpstr>Magneto</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32</cp:revision>
  <dcterms:created xsi:type="dcterms:W3CDTF">2018-12-29T18:42:15Z</dcterms:created>
  <dcterms:modified xsi:type="dcterms:W3CDTF">2019-01-27T16:27:47Z</dcterms:modified>
  <cp:contentStatus/>
</cp:coreProperties>
</file>