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71" r:id="rId10"/>
    <p:sldId id="263" r:id="rId11"/>
    <p:sldId id="272" r:id="rId12"/>
    <p:sldId id="275" r:id="rId13"/>
    <p:sldId id="273" r:id="rId14"/>
    <p:sldId id="274" r:id="rId15"/>
    <p:sldId id="270" r:id="rId16"/>
    <p:sldId id="276" r:id="rId17"/>
    <p:sldId id="278" r:id="rId18"/>
    <p:sldId id="277" r:id="rId19"/>
    <p:sldId id="264" r:id="rId20"/>
    <p:sldId id="265" r:id="rId21"/>
    <p:sldId id="266" r:id="rId22"/>
    <p:sldId id="267" r:id="rId23"/>
    <p:sldId id="268" r:id="rId24"/>
    <p:sldId id="281" r:id="rId25"/>
    <p:sldId id="279" r:id="rId26"/>
    <p:sldId id="282" r:id="rId27"/>
    <p:sldId id="280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cYRx34ASWIoKNUY1ncPsw==" hashData="iCWhMQ9RBoe0C4GYVY3CfppvhzIbBL9PWTN3YwdLRj8hNOQiQarnU6QTGWuUq+dCwdbgrIbo7B/4NirdqvtV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125F74-D061-49C0-8B18-7363247A1199}" type="datetimeFigureOut">
              <a:rPr lang="fr-FR" smtClean="0"/>
              <a:t>06/12/2020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9FF7B-D12B-405D-B523-8B83B0B42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65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071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565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286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215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9256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8454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571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2222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86107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168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3394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6506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41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071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6518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0483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8900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8062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0546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0370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8617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2497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07580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6492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46442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66526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6726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9FF7B-D12B-405D-B523-8B83B0B42821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966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723A-A813-4B45-844F-4697455B4432}" type="datetime1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99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0FEED-0730-41F6-A342-2974C5C6FF4C}" type="datetime1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44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9174A-63C5-483B-A0F3-2C708D38D9CF}" type="datetime1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1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D9C71-C072-4D86-B5DA-EC0A439C5B93}" type="datetime1">
              <a:rPr lang="fr-FR" smtClean="0"/>
              <a:t>06/12/2020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21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165B-16F7-4708-AD83-87DC6A054AC0}" type="datetime1">
              <a:rPr lang="fr-FR" smtClean="0"/>
              <a:t>06/12/2020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44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D8882-5E2B-466B-AB59-8718AA76823C}" type="datetime1">
              <a:rPr lang="fr-FR" smtClean="0"/>
              <a:t>06/12/2020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38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6D75E-BD85-4F7A-B568-3AEFBD995C6E}" type="datetime1">
              <a:rPr lang="fr-FR" smtClean="0"/>
              <a:t>06/12/2020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00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AFC4-DA40-4084-B00E-9BEC32F267E8}" type="datetime1">
              <a:rPr lang="fr-FR" smtClean="0"/>
              <a:t>06/12/2020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32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9234B-100A-4D4D-AE65-EEAE5951E371}" type="datetime1">
              <a:rPr lang="fr-FR" smtClean="0"/>
              <a:t>06/12/2020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308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FB89E-EDA2-444C-9983-7A9F14BF8D29}" type="datetime1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12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16104-93CE-4D11-AC58-1E6DFDAF4B8E}" type="datetime1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93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8A2E4-124D-40FB-9183-935A5D31AD0B}" type="datetime1">
              <a:rPr lang="fr-FR" smtClean="0"/>
              <a:t>06/12/2020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A9296-D01D-4052-A5FE-34718CFF11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7130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1215" y="586597"/>
            <a:ext cx="9758990" cy="5576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213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  <p:sndAc>
          <p:stSnd loop="1">
            <p:snd r:embed="rId3" name="Georges Brassens - Pour l'Auvergnat.wav"/>
          </p:stSnd>
        </p:sndAc>
      </p:transition>
    </mc:Choice>
    <mc:Fallback>
      <p:transition spd="slow" advTm="17000">
        <p:wedge/>
        <p:sndAc>
          <p:stSnd loop="1">
            <p:snd r:embed="rId3" name="Georges Brassens - Pour l'Auvergn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9309" y="464346"/>
            <a:ext cx="10093381" cy="55913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9645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087" y="558820"/>
            <a:ext cx="8126083" cy="5712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899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064" y="589938"/>
            <a:ext cx="9885872" cy="542624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7218" y="4995821"/>
            <a:ext cx="1104182" cy="83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28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795337"/>
            <a:ext cx="4114800" cy="5267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980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270" y="592826"/>
            <a:ext cx="4711460" cy="5672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09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7509" y="536583"/>
            <a:ext cx="4456981" cy="5784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274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494" y="445181"/>
            <a:ext cx="9213011" cy="5712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929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0445" y="535166"/>
            <a:ext cx="979960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atin typeface="Magneto" panose="04030805050802020D02" pitchFamily="82" charset="0"/>
              </a:rPr>
              <a:t>Le bougnat ou Auvergnat de Paris, est un immigrant installé à Paris, originaire d'Auvergne, aire culturelle qui dépasse le cadre de la province historique et englobe également une partie sud du Massif Central.</a:t>
            </a:r>
            <a:endParaRPr lang="fr-FR" sz="44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838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0121" y="573574"/>
            <a:ext cx="7832785" cy="55958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1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67" t="3369" r="12827" b="10444"/>
          <a:stretch/>
        </p:blipFill>
        <p:spPr>
          <a:xfrm>
            <a:off x="3255034" y="439626"/>
            <a:ext cx="5681932" cy="5719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8180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964" y="302944"/>
            <a:ext cx="9340071" cy="60534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17307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823" y="505411"/>
            <a:ext cx="8471139" cy="5703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253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880" y="396815"/>
            <a:ext cx="7888239" cy="5678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0112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031" t="13333" r="1909" b="7170"/>
          <a:stretch/>
        </p:blipFill>
        <p:spPr>
          <a:xfrm>
            <a:off x="864079" y="565030"/>
            <a:ext cx="10489721" cy="5451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099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603" y="253884"/>
            <a:ext cx="9402793" cy="5953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1256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6590" y="414068"/>
            <a:ext cx="9118819" cy="5788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829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360" y="448572"/>
            <a:ext cx="9467280" cy="5683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254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19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9886" y="345344"/>
            <a:ext cx="5952227" cy="5737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627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7487" y="440832"/>
            <a:ext cx="6107501" cy="5833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812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047750"/>
            <a:ext cx="1143000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3410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890" y="573656"/>
            <a:ext cx="7522235" cy="5641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5034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366" y="423787"/>
            <a:ext cx="7729268" cy="5719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60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744" r="112" b="7112"/>
          <a:stretch/>
        </p:blipFill>
        <p:spPr>
          <a:xfrm>
            <a:off x="3508075" y="389540"/>
            <a:ext cx="5175849" cy="585898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75323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019" y="382917"/>
            <a:ext cx="8660921" cy="5773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724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716" y="345895"/>
            <a:ext cx="10340567" cy="6010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996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310" y="353363"/>
            <a:ext cx="7175380" cy="58735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936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CCE8-21FD-46AF-B561-EB9C3DD59893}" type="datetime1">
              <a:rPr lang="fr-FR" sz="2000" b="1" smtClean="0">
                <a:latin typeface="Magneto" panose="04030805050802020D02" pitchFamily="82" charset="0"/>
              </a:rPr>
              <a:t>06/12/2020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A9296-D01D-4052-A5FE-34718CFF113D}" type="slidenum">
              <a:rPr lang="fr-FR" sz="2000" b="1" smtClean="0">
                <a:latin typeface="Magneto" panose="04030805050802020D02" pitchFamily="82" charset="0"/>
              </a:rPr>
              <a:t>28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215" y="586597"/>
            <a:ext cx="9758990" cy="557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12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205</Words>
  <Application>Microsoft Office PowerPoint</Application>
  <PresentationFormat>Grand écran</PresentationFormat>
  <Paragraphs>113</Paragraphs>
  <Slides>28</Slides>
  <Notes>28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2020-12-06T17:30:35Z</dcterms:created>
  <dcterms:modified xsi:type="dcterms:W3CDTF">2020-12-06T18:17:14Z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