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8" r:id="rId6"/>
    <p:sldId id="262" r:id="rId7"/>
    <p:sldId id="267" r:id="rId8"/>
    <p:sldId id="263" r:id="rId9"/>
    <p:sldId id="269" r:id="rId10"/>
    <p:sldId id="264" r:id="rId11"/>
    <p:sldId id="266" r:id="rId12"/>
    <p:sldId id="265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ny4klfatTprmBYvCBj93w==" hashData="KwfoDMVMoZZOULsi9K25ih8agzc3iBQUmstaXeXxi5wcxRMrU53iNaAT1Cc2Dh/cC8Hc/cq82IhrV99yv7ko0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09/05/2021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09/05/2021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09/05/2021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09/05/2021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C00000"/>
            </a:gs>
            <a:gs pos="72000">
              <a:srgbClr val="FF0000"/>
            </a:gs>
            <a:gs pos="87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Les bienfaits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8718" r="331"/>
          <a:stretch/>
        </p:blipFill>
        <p:spPr>
          <a:xfrm>
            <a:off x="2780159" y="1288685"/>
            <a:ext cx="6682065" cy="4087064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10" name="Rectangle 9"/>
          <p:cNvSpPr/>
          <p:nvPr/>
        </p:nvSpPr>
        <p:spPr>
          <a:xfrm>
            <a:off x="4883969" y="3842788"/>
            <a:ext cx="2424062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N°9</a:t>
            </a:r>
            <a:endParaRPr lang="fr-FR" sz="115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>
            <p:snd r:embed="rId3" name="Love Emotional Type Rap Beat R&amp;B Hip Hop Rap Instrumental Music New 2020 - Love Me.wav"/>
          </p:stSnd>
        </p:sndAc>
      </p:transition>
    </mc:Choice>
    <mc:Fallback>
      <p:transition spd="slow" advTm="14000">
        <p:wedge/>
        <p:sndAc>
          <p:stSnd>
            <p:snd r:embed="rId3" name="Love Emotional Type Rap Beat R&amp;B Hip Hop Rap Instrumental Music New 2020 - Love 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92953" y="1720840"/>
            <a:ext cx="820609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c’est bienfaits pour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votre santé pour les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coincés du string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06891" y="1447432"/>
            <a:ext cx="6321775" cy="400510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643"/>
          <a:stretch/>
        </p:blipFill>
        <p:spPr>
          <a:xfrm>
            <a:off x="3067878" y="1302460"/>
            <a:ext cx="6056243" cy="42530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074" t="7531" r="4963" b="6740"/>
          <a:stretch/>
        </p:blipFill>
        <p:spPr>
          <a:xfrm>
            <a:off x="3081866" y="1333377"/>
            <a:ext cx="5995259" cy="42376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7"/>
          <a:stretch/>
        </p:blipFill>
        <p:spPr>
          <a:xfrm>
            <a:off x="2812824" y="1392580"/>
            <a:ext cx="6566351" cy="40728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58533" y="1642533"/>
            <a:ext cx="6908800" cy="35898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88564" y="1951010"/>
            <a:ext cx="7814872" cy="29559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5"/>
          <a:stretch/>
        </p:blipFill>
        <p:spPr>
          <a:xfrm>
            <a:off x="2839658" y="1386661"/>
            <a:ext cx="6253542" cy="40658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47840" y="1670852"/>
            <a:ext cx="7296319" cy="35162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0655" r="-1341" b="21427"/>
          <a:stretch/>
        </p:blipFill>
        <p:spPr>
          <a:xfrm>
            <a:off x="3318933" y="1195394"/>
            <a:ext cx="5823520" cy="44434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31624" y="2099603"/>
            <a:ext cx="8328752" cy="26587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3951" r="124" b="24198"/>
          <a:stretch/>
        </p:blipFill>
        <p:spPr>
          <a:xfrm>
            <a:off x="1490133" y="880534"/>
            <a:ext cx="9245600" cy="5113866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8200" y="167631"/>
            <a:ext cx="10515600" cy="6522737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7"/>
          <a:stretch/>
        </p:blipFill>
        <p:spPr>
          <a:xfrm>
            <a:off x="2385391" y="1516535"/>
            <a:ext cx="7407966" cy="38181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3434" y="1151946"/>
            <a:ext cx="7145131" cy="4554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117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58</cp:revision>
  <dcterms:created xsi:type="dcterms:W3CDTF">2021-04-23T09:19:46Z</dcterms:created>
  <dcterms:modified xsi:type="dcterms:W3CDTF">2021-05-09T16:50:36Z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