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8" r:id="rId6"/>
    <p:sldId id="262" r:id="rId7"/>
    <p:sldId id="267" r:id="rId8"/>
    <p:sldId id="263" r:id="rId9"/>
    <p:sldId id="269" r:id="rId10"/>
    <p:sldId id="264" r:id="rId11"/>
    <p:sldId id="266" r:id="rId12"/>
    <p:sldId id="265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ZLCze8zu9RCpbHxeZuRbw==" hashData="hBqkEli2KCZboXhiHj8Wu/ZGVzQv3cO1PCHu1z1iLISPQhdXeP0eAWRxbZyRdiNAdPIi12SYeZBAr7DszF6t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C00000"/>
            </a:gs>
            <a:gs pos="72000">
              <a:srgbClr val="FF0000"/>
            </a:gs>
            <a:gs pos="8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bienfaits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8718" r="331"/>
          <a:stretch/>
        </p:blipFill>
        <p:spPr>
          <a:xfrm>
            <a:off x="2578995" y="1334752"/>
            <a:ext cx="6682065" cy="408706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896565" y="3696293"/>
            <a:ext cx="242406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N°8</a:t>
            </a:r>
            <a:endParaRPr lang="fr-FR" sz="115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>
            <p:snd r:embed="rId3" name="Love Emotional Type Rap Beat R&amp;B Hip Hop Rap Instrumental Music New 2020 - Love Me.wav"/>
          </p:stSnd>
        </p:sndAc>
      </p:transition>
    </mc:Choice>
    <mc:Fallback>
      <p:transition spd="slow" advTm="14000">
        <p:wedge/>
        <p:sndAc>
          <p:stSnd>
            <p:snd r:embed="rId3" name="Love Emotional Type Rap Beat R&amp;B Hip Hop Rap Instrumental Music New 2020 - Lov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92953" y="1720840"/>
            <a:ext cx="820609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c’est bienfaits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votre santé pour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coincés du string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6891" y="1447432"/>
            <a:ext cx="6321775" cy="4005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2701" y="1800958"/>
            <a:ext cx="7709499" cy="32202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4" t="7531" r="4963" b="6740"/>
          <a:stretch/>
        </p:blipFill>
        <p:spPr>
          <a:xfrm>
            <a:off x="3081866" y="1333377"/>
            <a:ext cx="5995259" cy="42376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2140" y="1712177"/>
            <a:ext cx="7381460" cy="34030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8533" y="1642533"/>
            <a:ext cx="6908800" cy="3589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2870" y="1844809"/>
            <a:ext cx="7676874" cy="31645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5"/>
          <a:stretch/>
        </p:blipFill>
        <p:spPr>
          <a:xfrm>
            <a:off x="2839658" y="1386661"/>
            <a:ext cx="6253542" cy="4065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25"/>
          <a:stretch/>
        </p:blipFill>
        <p:spPr>
          <a:xfrm>
            <a:off x="3114260" y="1300189"/>
            <a:ext cx="6042991" cy="42576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655" r="-1341" b="21427"/>
          <a:stretch/>
        </p:blipFill>
        <p:spPr>
          <a:xfrm>
            <a:off x="3318933" y="1195394"/>
            <a:ext cx="5823520" cy="44434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426" y="1592248"/>
            <a:ext cx="7023652" cy="36874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951" r="124" b="24198"/>
          <a:stretch/>
        </p:blipFill>
        <p:spPr>
          <a:xfrm>
            <a:off x="1490133" y="880534"/>
            <a:ext cx="9245600" cy="5113866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7631"/>
            <a:ext cx="10515600" cy="652273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9800" y="1590664"/>
            <a:ext cx="7627701" cy="36766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434" y="1151946"/>
            <a:ext cx="7145131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117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2021-04-23T09:19:46Z</dcterms:created>
  <dcterms:modified xsi:type="dcterms:W3CDTF">2021-05-09T16:38:41Z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