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60" r:id="rId4"/>
    <p:sldId id="261" r:id="rId5"/>
    <p:sldId id="268" r:id="rId6"/>
    <p:sldId id="262" r:id="rId7"/>
    <p:sldId id="267" r:id="rId8"/>
    <p:sldId id="263" r:id="rId9"/>
    <p:sldId id="269" r:id="rId10"/>
    <p:sldId id="264" r:id="rId11"/>
    <p:sldId id="266" r:id="rId12"/>
    <p:sldId id="265" r:id="rId13"/>
    <p:sldId id="257" r:id="rId14"/>
    <p:sldId id="273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ck3bQIPqVOBx0mZWIpHGQ==" hashData="i/TCXpAIwB8xy1wwCop+LgxJV1g2cOGFHcX84Jbj+lbr1d4fLZPo1MR4M4WvxXfDNouZCqzGeB2MTBMuDbUus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09/05/2021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8835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09/05/2021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09/05/2021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09/05/2021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7000">
              <a:schemeClr val="accent1">
                <a:lumMod val="5000"/>
                <a:lumOff val="95000"/>
              </a:schemeClr>
            </a:gs>
            <a:gs pos="49580">
              <a:srgbClr val="FFC000"/>
            </a:gs>
            <a:gs pos="80000">
              <a:srgbClr val="C00000"/>
            </a:gs>
            <a:gs pos="72000">
              <a:srgbClr val="FF0000"/>
            </a:gs>
            <a:gs pos="87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Les bienfaits du sexe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82849" y="3782018"/>
            <a:ext cx="147668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N°1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8718" r="331"/>
          <a:stretch/>
        </p:blipFill>
        <p:spPr>
          <a:xfrm>
            <a:off x="2817534" y="1288685"/>
            <a:ext cx="6682065" cy="4087064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10" name="Rectangle 9"/>
          <p:cNvSpPr/>
          <p:nvPr/>
        </p:nvSpPr>
        <p:spPr>
          <a:xfrm>
            <a:off x="4946535" y="3782018"/>
            <a:ext cx="2424062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N°7</a:t>
            </a:r>
            <a:endParaRPr lang="fr-FR" sz="115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  <p:sndAc>
          <p:stSnd>
            <p:snd r:embed="rId3" name="Love Emotional Type Rap Beat R&amp;B Hip Hop Rap Instrumental Music New 2020 - Love Me.wav"/>
          </p:stSnd>
        </p:sndAc>
      </p:transition>
    </mc:Choice>
    <mc:Fallback>
      <p:transition spd="slow" advTm="14000">
        <p:wedge/>
        <p:sndAc>
          <p:stSnd>
            <p:snd r:embed="rId3" name="Love Emotional Type Rap Beat R&amp;B Hip Hop Rap Instrumental Music New 2020 - Love 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92953" y="1720840"/>
            <a:ext cx="8206093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femmes et hommes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c’est bienfaits pour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votre santé pour les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coincés du string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06891" y="1447432"/>
            <a:ext cx="6321775" cy="40051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70547" y="1696277"/>
            <a:ext cx="7367071" cy="34058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074" t="7531" r="4963" b="6740"/>
          <a:stretch/>
        </p:blipFill>
        <p:spPr>
          <a:xfrm>
            <a:off x="3081866" y="1333377"/>
            <a:ext cx="5995259" cy="42376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80127" y="2143539"/>
            <a:ext cx="8231746" cy="25709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58533" y="1642533"/>
            <a:ext cx="6908800" cy="35898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45398" y="1914633"/>
            <a:ext cx="7901204" cy="30287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25"/>
          <a:stretch/>
        </p:blipFill>
        <p:spPr>
          <a:xfrm>
            <a:off x="2839658" y="1386661"/>
            <a:ext cx="6253542" cy="40658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84783" y="1687567"/>
            <a:ext cx="7222434" cy="34828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0655" r="-1341" b="21427"/>
          <a:stretch/>
        </p:blipFill>
        <p:spPr>
          <a:xfrm>
            <a:off x="3318933" y="1195394"/>
            <a:ext cx="5823520" cy="44434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827" t="20242" r="7450" b="15714"/>
          <a:stretch/>
        </p:blipFill>
        <p:spPr>
          <a:xfrm>
            <a:off x="2743200" y="1643270"/>
            <a:ext cx="6904383" cy="36604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951" r="124" b="24198"/>
          <a:stretch/>
        </p:blipFill>
        <p:spPr>
          <a:xfrm>
            <a:off x="1490133" y="880534"/>
            <a:ext cx="9245600" cy="5113866"/>
          </a:xfrm>
          <a:prstGeom prst="ellipse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167631"/>
            <a:ext cx="10515600" cy="6522737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536" r="-319" b="15855"/>
          <a:stretch/>
        </p:blipFill>
        <p:spPr>
          <a:xfrm>
            <a:off x="3101010" y="1082159"/>
            <a:ext cx="5975760" cy="46825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les plaisirs du sexe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28825" y="3782018"/>
            <a:ext cx="18473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3434" y="1151946"/>
            <a:ext cx="7145131" cy="4554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878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295</TotalTime>
  <Words>118</Words>
  <Application>Microsoft Office PowerPoint</Application>
  <PresentationFormat>Grand écran</PresentationFormat>
  <Paragraphs>68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58</cp:revision>
  <dcterms:created xsi:type="dcterms:W3CDTF">2021-04-23T09:19:46Z</dcterms:created>
  <dcterms:modified xsi:type="dcterms:W3CDTF">2021-05-09T16:25:36Z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