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8" r:id="rId6"/>
    <p:sldId id="262" r:id="rId7"/>
    <p:sldId id="267" r:id="rId8"/>
    <p:sldId id="263" r:id="rId9"/>
    <p:sldId id="269" r:id="rId10"/>
    <p:sldId id="264" r:id="rId11"/>
    <p:sldId id="266" r:id="rId12"/>
    <p:sldId id="265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2eHtxmiuTXkvKUoYLUyeA==" hashData="sBUS17RYjgJAZGg1VIAoBFfJgNjYQsqS/FTN0RFl1wOnnOXj/K3YsExlH7KCVyFVy1zD8eqQwxi4r+She43t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C00000"/>
            </a:gs>
            <a:gs pos="72000">
              <a:srgbClr val="FF0000"/>
            </a:gs>
            <a:gs pos="8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bienfaits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8718" r="331"/>
          <a:stretch/>
        </p:blipFill>
        <p:spPr>
          <a:xfrm>
            <a:off x="2817534" y="1288685"/>
            <a:ext cx="6682065" cy="4087064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946535" y="3782018"/>
            <a:ext cx="242406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N°6</a:t>
            </a:r>
            <a:endParaRPr lang="fr-FR" sz="115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>
            <p:snd r:embed="rId3" name="Love Emotional Type Rap Beat R&amp;B Hip Hop Rap Instrumental Music New 2020 - Love Me.wav"/>
          </p:stSnd>
        </p:sndAc>
      </p:transition>
    </mc:Choice>
    <mc:Fallback>
      <p:transition spd="slow" advTm="14000">
        <p:wedge/>
        <p:sndAc>
          <p:stSnd>
            <p:snd r:embed="rId3" name="Love Emotional Type Rap Beat R&amp;B Hip Hop Rap Instrumental Music New 2020 - Love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92953" y="1720840"/>
            <a:ext cx="820609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c’est bienfaits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votre santé pour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coincés du string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06891" y="1447432"/>
            <a:ext cx="6321775" cy="4005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093" r="311" b="15366"/>
          <a:stretch/>
        </p:blipFill>
        <p:spPr>
          <a:xfrm>
            <a:off x="2762250" y="1470991"/>
            <a:ext cx="6646793" cy="3909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4" t="7531" r="4963" b="6740"/>
          <a:stretch/>
        </p:blipFill>
        <p:spPr>
          <a:xfrm>
            <a:off x="3081866" y="1333377"/>
            <a:ext cx="5995259" cy="42376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09" r="-347" b="17254"/>
          <a:stretch/>
        </p:blipFill>
        <p:spPr>
          <a:xfrm>
            <a:off x="3034748" y="1329244"/>
            <a:ext cx="6175513" cy="41934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8533" y="1642533"/>
            <a:ext cx="6908800" cy="3589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2666999" y="1563756"/>
            <a:ext cx="6861313" cy="3723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5"/>
          <a:stretch/>
        </p:blipFill>
        <p:spPr>
          <a:xfrm>
            <a:off x="2839658" y="1386661"/>
            <a:ext cx="6253542" cy="4065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8000" y="1298713"/>
            <a:ext cx="6082748" cy="42406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655" r="-1341" b="21427"/>
          <a:stretch/>
        </p:blipFill>
        <p:spPr>
          <a:xfrm>
            <a:off x="3318933" y="1195394"/>
            <a:ext cx="5823520" cy="44434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2665343" y="1447799"/>
            <a:ext cx="6861314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951" r="124" b="24198"/>
          <a:stretch/>
        </p:blipFill>
        <p:spPr>
          <a:xfrm>
            <a:off x="1490133" y="880534"/>
            <a:ext cx="9245600" cy="5113866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67631"/>
            <a:ext cx="10515600" cy="652273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85391" y="1546710"/>
            <a:ext cx="7474226" cy="38039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434" y="1151946"/>
            <a:ext cx="7145131" cy="455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118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58</cp:revision>
  <dcterms:created xsi:type="dcterms:W3CDTF">2021-04-23T09:19:46Z</dcterms:created>
  <dcterms:modified xsi:type="dcterms:W3CDTF">2021-05-09T16:12:00Z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