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4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1Llm0EV5mL9A8tHQm78AQ==" hashData="pPM5WHVeQgBDdnbhRKl3IbsPqB9TPjikGi62dCDenF7K/tZgZR8IA2P2I+nb4cEU1uuwO0MZ7ulKsXIjpyzB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6919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817534" y="1288685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946535" y="3782018"/>
            <a:ext cx="24240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N°5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100" y="1113183"/>
            <a:ext cx="5257800" cy="4625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0"/>
          <a:stretch/>
        </p:blipFill>
        <p:spPr>
          <a:xfrm>
            <a:off x="3008244" y="1364974"/>
            <a:ext cx="6308034" cy="4108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183" y="1616765"/>
            <a:ext cx="6904382" cy="36708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042" y="1166191"/>
            <a:ext cx="5526157" cy="44924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2667000" y="1537252"/>
            <a:ext cx="6861314" cy="3763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915479" y="1222419"/>
            <a:ext cx="6321286" cy="44131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57"/>
          <a:stretch/>
        </p:blipFill>
        <p:spPr>
          <a:xfrm>
            <a:off x="3101009" y="1148023"/>
            <a:ext cx="6026541" cy="4550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2364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124</Words>
  <Application>Microsoft Office PowerPoint</Application>
  <PresentationFormat>Grand écran</PresentationFormat>
  <Paragraphs>72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2021-04-23T09:19:46Z</dcterms:created>
  <dcterms:modified xsi:type="dcterms:W3CDTF">2021-05-09T15:09:04Z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