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8" r:id="rId6"/>
    <p:sldId id="262" r:id="rId7"/>
    <p:sldId id="267" r:id="rId8"/>
    <p:sldId id="263" r:id="rId9"/>
    <p:sldId id="269" r:id="rId10"/>
    <p:sldId id="264" r:id="rId11"/>
    <p:sldId id="266" r:id="rId12"/>
    <p:sldId id="265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E1tz8e7x303It8P4KT4MQ==" hashData="/scX84F6y0S0Sagbgr0fS3bqtkP9fwSh+oVkIAn7tKhuGG0BtWqQjNbr5+MdfaXgoioGlzWOuRMXkfPJSYse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0" y="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C00000"/>
            </a:gs>
            <a:gs pos="72000">
              <a:srgbClr val="FF0000"/>
            </a:gs>
            <a:gs pos="8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bienfaits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8718" r="331"/>
          <a:stretch/>
        </p:blipFill>
        <p:spPr>
          <a:xfrm>
            <a:off x="2780159" y="1288685"/>
            <a:ext cx="6682065" cy="408706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447953" y="3842788"/>
            <a:ext cx="3296095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N°10</a:t>
            </a:r>
            <a:endParaRPr lang="fr-FR" sz="115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>
            <p:snd r:embed="rId3" name="Love Emotional Type Rap Beat R&amp;B Hip Hop Rap Instrumental Music New 2020 - Love Me.wav"/>
          </p:stSnd>
        </p:sndAc>
      </p:transition>
    </mc:Choice>
    <mc:Fallback>
      <p:transition spd="slow" advTm="14000">
        <p:wedge/>
        <p:sndAc>
          <p:stSnd>
            <p:snd r:embed="rId3" name="Love Emotional Type Rap Beat R&amp;B Hip Hop Rap Instrumental Music New 2020 - Lov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92953" y="1720840"/>
            <a:ext cx="820609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c’est bienfaits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votre santé pour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coincés du string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6891" y="1447432"/>
            <a:ext cx="6321775" cy="4005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7233" y="1820333"/>
            <a:ext cx="7497534" cy="32173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4" t="7531" r="4963" b="6740"/>
          <a:stretch/>
        </p:blipFill>
        <p:spPr>
          <a:xfrm>
            <a:off x="3081866" y="1333377"/>
            <a:ext cx="5995259" cy="42376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71"/>
          <a:stretch/>
        </p:blipFill>
        <p:spPr>
          <a:xfrm>
            <a:off x="2943444" y="1405467"/>
            <a:ext cx="6441092" cy="39454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8533" y="1642533"/>
            <a:ext cx="6908800" cy="3589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075" r="-371" b="14814"/>
          <a:stretch/>
        </p:blipFill>
        <p:spPr>
          <a:xfrm>
            <a:off x="2667000" y="1507066"/>
            <a:ext cx="6883400" cy="38777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5"/>
          <a:stretch/>
        </p:blipFill>
        <p:spPr>
          <a:xfrm>
            <a:off x="2839658" y="1386661"/>
            <a:ext cx="6253542" cy="4065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4"/>
          <a:stretch/>
        </p:blipFill>
        <p:spPr>
          <a:xfrm>
            <a:off x="2269067" y="1842930"/>
            <a:ext cx="7612297" cy="3135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655" r="-1341" b="21427"/>
          <a:stretch/>
        </p:blipFill>
        <p:spPr>
          <a:xfrm>
            <a:off x="3318933" y="1195394"/>
            <a:ext cx="5823520" cy="44434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6599" y="1964267"/>
            <a:ext cx="7987934" cy="28822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951" r="124" b="24198"/>
          <a:stretch/>
        </p:blipFill>
        <p:spPr>
          <a:xfrm>
            <a:off x="1490133" y="880534"/>
            <a:ext cx="9245600" cy="5113866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7631"/>
            <a:ext cx="10515600" cy="652273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2014203" y="1826765"/>
            <a:ext cx="8230463" cy="32024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434" y="1151946"/>
            <a:ext cx="7145131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117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59</cp:revision>
  <dcterms:created xsi:type="dcterms:W3CDTF">2021-04-23T09:19:46Z</dcterms:created>
  <dcterms:modified xsi:type="dcterms:W3CDTF">2021-05-09T17:04:42Z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