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9" r:id="rId4"/>
    <p:sldId id="260" r:id="rId5"/>
    <p:sldId id="261" r:id="rId6"/>
    <p:sldId id="262" r:id="rId7"/>
    <p:sldId id="263" r:id="rId8"/>
    <p:sldId id="265" r:id="rId9"/>
    <p:sldId id="266" r:id="rId10"/>
    <p:sldId id="267" r:id="rId11"/>
    <p:sldId id="269" r:id="rId12"/>
    <p:sldId id="270" r:id="rId13"/>
    <p:sldId id="273"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eeYun2fAhmUFB3GBeBaTg==" hashData="/O1dY7CrY8me2jK87iLFsFlc9lFvJsv9V5kaqTClSZMP3oGSuDGzbm0y9HcQlB4Srj3VCLMvGNJHDgfJ9ga55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4660"/>
  </p:normalViewPr>
  <p:slideViewPr>
    <p:cSldViewPr snapToGrid="0" showGuides="1">
      <p:cViewPr varScale="1">
        <p:scale>
          <a:sx n="84" d="100"/>
          <a:sy n="84" d="100"/>
        </p:scale>
        <p:origin x="108"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65807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6842319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255032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28/01/2019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28/01/2019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28/01/2019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28/01/2019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Le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temps passe vite et ces photos sont là pour nous le rappeler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2</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sndAc>
          <p:stSnd loop="1">
            <p:snd r:embed="rId3" name="the-shadows- (ronny)_002.wav"/>
          </p:stSnd>
        </p:sndAc>
      </p:transition>
    </mc:Choice>
    <mc:Fallback>
      <p:transition spd="slow" advTm="7000">
        <p:fade/>
        <p:sndAc>
          <p:stSnd loop="1">
            <p:snd r:embed="rId3" name="the-shadows- (ronny)_00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1150397" y="681051"/>
            <a:ext cx="10665178" cy="5632311"/>
          </a:xfrm>
          <a:prstGeom prst="rect">
            <a:avLst/>
          </a:prstGeom>
        </p:spPr>
        <p:txBody>
          <a:bodyPr wrap="square">
            <a:spAutoFit/>
          </a:bodyPr>
          <a:lstStyle/>
          <a:p>
            <a:r>
              <a:rPr lang="fr-FR" sz="4000" b="1" dirty="0">
                <a:latin typeface="Magneto" panose="04030805050802020D02" pitchFamily="82" charset="0"/>
              </a:rPr>
              <a:t>Des objets qui ont évolué ou qui se sont usés, ou des personnes qui ont pris de l’âge, le quotidien a énormément de façons de nous montrer que le temps passe. Et parfois il passe trop vite. Ces quelques photos vous rappelleront que parfois les années filent sans qu’on s’en rende compte.</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8400" y="707782"/>
            <a:ext cx="7292622" cy="5459338"/>
          </a:xfrm>
          <a:prstGeom prst="rect">
            <a:avLst/>
          </a:prstGeom>
          <a:effectLst>
            <a:softEdge rad="127000"/>
          </a:effectLst>
        </p:spPr>
      </p:pic>
    </p:spTree>
    <p:extLst>
      <p:ext uri="{BB962C8B-B14F-4D97-AF65-F5344CB8AC3E}">
        <p14:creationId xmlns:p14="http://schemas.microsoft.com/office/powerpoint/2010/main" val="1623177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1956" y="700209"/>
            <a:ext cx="7428088" cy="5457581"/>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6911" y="691286"/>
            <a:ext cx="4313978" cy="5506313"/>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1400" y="683894"/>
            <a:ext cx="5029200" cy="5490210"/>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7400" y="681050"/>
            <a:ext cx="5516549" cy="5516549"/>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99898" y="681050"/>
            <a:ext cx="4176568" cy="5516549"/>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9085" y="719854"/>
            <a:ext cx="5443671" cy="5489035"/>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0355" y="694830"/>
            <a:ext cx="7608711" cy="5484613"/>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3533" y="681051"/>
            <a:ext cx="3106982" cy="5527838"/>
          </a:xfrm>
          <a:prstGeom prst="rect">
            <a:avLst/>
          </a:prstGeom>
          <a:effectLst>
            <a:softEdge rad="127000"/>
          </a:effectLst>
        </p:spPr>
      </p:pic>
    </p:spTree>
    <p:extLst>
      <p:ext uri="{BB962C8B-B14F-4D97-AF65-F5344CB8AC3E}">
        <p14:creationId xmlns:p14="http://schemas.microsoft.com/office/powerpoint/2010/main" val="3129720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3737" y="705957"/>
            <a:ext cx="5498041" cy="5502932"/>
          </a:xfrm>
          <a:prstGeom prst="rect">
            <a:avLst/>
          </a:prstGeom>
          <a:effectLst>
            <a:softEdge rad="127000"/>
          </a:effectLst>
        </p:spPr>
      </p:pic>
    </p:spTree>
    <p:extLst>
      <p:ext uri="{BB962C8B-B14F-4D97-AF65-F5344CB8AC3E}">
        <p14:creationId xmlns:p14="http://schemas.microsoft.com/office/powerpoint/2010/main" val="1270825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5078313"/>
          </a:xfrm>
          <a:prstGeom prst="rect">
            <a:avLst/>
          </a:prstGeom>
          <a:noFill/>
        </p:spPr>
        <p:txBody>
          <a:bodyPr wrap="square" lIns="91440" tIns="45720" rIns="91440" bIns="45720">
            <a:spAutoFit/>
          </a:bodyPr>
          <a:lstStyle/>
          <a:p>
            <a:pPr algn="ct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’était </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Le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temps passe vite et ces photos sont là pour nous le rappeler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2</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391369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222</TotalTime>
  <Words>317</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2018-12-29T18:42:15Z</dcterms:created>
  <dcterms:modified xsi:type="dcterms:W3CDTF">2019-01-28T05:52:34Z</dcterms:modified>
  <cp:contentStatus/>
</cp:coreProperties>
</file>