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bRe8Ve0iR2fU1BfI8suRQ==" hashData="M8vcx0vB4eJCh2Y6xw+VbV59FLqXTdZeGq4ghffzaTyyysu7yPeX3BB8Tpdw8ntjdKLvO1cvd6sTjfi6UmMo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9482"/>
          <a:stretch/>
        </p:blipFill>
        <p:spPr>
          <a:xfrm>
            <a:off x="397565" y="425055"/>
            <a:ext cx="11423987" cy="6066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7556" y="2562722"/>
            <a:ext cx="96968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de l’amour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13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 b="21100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6" b="27464"/>
          <a:stretch/>
        </p:blipFill>
        <p:spPr>
          <a:xfrm>
            <a:off x="400894" y="414129"/>
            <a:ext cx="11411533" cy="6052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22407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5" b="15746"/>
          <a:stretch/>
        </p:blipFill>
        <p:spPr>
          <a:xfrm>
            <a:off x="415121" y="400877"/>
            <a:ext cx="11361757" cy="6092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 b="15497"/>
          <a:stretch/>
        </p:blipFill>
        <p:spPr>
          <a:xfrm>
            <a:off x="384313" y="432684"/>
            <a:ext cx="11423374" cy="602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6104" y="5772307"/>
            <a:ext cx="3299791" cy="3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0" b="18069"/>
          <a:stretch/>
        </p:blipFill>
        <p:spPr>
          <a:xfrm>
            <a:off x="397564" y="389589"/>
            <a:ext cx="11383619" cy="6077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2053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775" y="5610268"/>
            <a:ext cx="2756452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35" b="22958"/>
          <a:stretch/>
        </p:blipFill>
        <p:spPr>
          <a:xfrm>
            <a:off x="388737" y="407503"/>
            <a:ext cx="11418950" cy="6074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5" b="22906"/>
          <a:stretch/>
        </p:blipFill>
        <p:spPr>
          <a:xfrm>
            <a:off x="397565" y="414129"/>
            <a:ext cx="11405376" cy="606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7286" y="5613285"/>
            <a:ext cx="2955235" cy="4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9" b="22247"/>
          <a:stretch/>
        </p:blipFill>
        <p:spPr>
          <a:xfrm>
            <a:off x="397565" y="432683"/>
            <a:ext cx="11383617" cy="60608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0480"/>
          <a:stretch/>
        </p:blipFill>
        <p:spPr>
          <a:xfrm>
            <a:off x="384314" y="410651"/>
            <a:ext cx="11396870" cy="608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003" r="449" b="14216"/>
          <a:stretch/>
        </p:blipFill>
        <p:spPr>
          <a:xfrm>
            <a:off x="410818" y="387081"/>
            <a:ext cx="11370366" cy="6122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" b="31808"/>
          <a:stretch/>
        </p:blipFill>
        <p:spPr>
          <a:xfrm>
            <a:off x="377510" y="414129"/>
            <a:ext cx="11423727" cy="6052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</a:t>
            </a:r>
            <a:r>
              <a:rPr lang="fr-FR" sz="5400" b="1" spc="5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67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2021-03-17T05:35:38Z</dcterms:created>
  <dcterms:modified xsi:type="dcterms:W3CDTF">2021-03-17T20:03:12Z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