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cKPV458B4OBxw99/LE+og==" hashData="u9jkY8EoI5jY4qh3872hd1SqjlNUB8ErwHcZ/8HSQlNOL9Prp4Zn4IwjCRvbD9r0bd3Erz1cms+xF146Eqbq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 b="19482"/>
          <a:stretch/>
        </p:blipFill>
        <p:spPr>
          <a:xfrm>
            <a:off x="397565" y="425055"/>
            <a:ext cx="11423987" cy="6066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7556" y="2562722"/>
            <a:ext cx="96968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de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Le temps de lamour _ Françoise Hardy.wav"/>
          </p:stSnd>
        </p:sndAc>
      </p:transition>
    </mc:Choice>
    <mc:Fallback>
      <p:transition spd="slow" advTm="13000">
        <p:wedge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61" b="21100"/>
          <a:stretch/>
        </p:blipFill>
        <p:spPr>
          <a:xfrm>
            <a:off x="424071" y="424069"/>
            <a:ext cx="11383616" cy="605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72" r="442" b="30917"/>
          <a:stretch/>
        </p:blipFill>
        <p:spPr>
          <a:xfrm>
            <a:off x="384314" y="391674"/>
            <a:ext cx="11386266" cy="60735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22407"/>
          <a:stretch/>
        </p:blipFill>
        <p:spPr>
          <a:xfrm>
            <a:off x="397565" y="393690"/>
            <a:ext cx="11404106" cy="606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512" y="5446642"/>
            <a:ext cx="3313045" cy="2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411" r="-1" b="20471"/>
          <a:stretch/>
        </p:blipFill>
        <p:spPr>
          <a:xfrm>
            <a:off x="410817" y="410817"/>
            <a:ext cx="11407103" cy="6088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1" b="15497"/>
          <a:stretch/>
        </p:blipFill>
        <p:spPr>
          <a:xfrm>
            <a:off x="384313" y="432684"/>
            <a:ext cx="11423374" cy="6028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6104" y="5772307"/>
            <a:ext cx="3299791" cy="33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1" b="22333"/>
          <a:stretch/>
        </p:blipFill>
        <p:spPr>
          <a:xfrm>
            <a:off x="397565" y="410240"/>
            <a:ext cx="11411392" cy="60621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 b="20533"/>
          <a:stretch/>
        </p:blipFill>
        <p:spPr>
          <a:xfrm>
            <a:off x="400844" y="389091"/>
            <a:ext cx="11390312" cy="6079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775" y="5610268"/>
            <a:ext cx="2756452" cy="3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1" b="19644"/>
          <a:stretch/>
        </p:blipFill>
        <p:spPr>
          <a:xfrm>
            <a:off x="410817" y="421164"/>
            <a:ext cx="11370366" cy="60411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5" b="22906"/>
          <a:stretch/>
        </p:blipFill>
        <p:spPr>
          <a:xfrm>
            <a:off x="397565" y="414129"/>
            <a:ext cx="11405376" cy="6060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7286" y="5613285"/>
            <a:ext cx="2955235" cy="43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800" r="273" b="14879"/>
          <a:stretch/>
        </p:blipFill>
        <p:spPr>
          <a:xfrm>
            <a:off x="410817" y="416298"/>
            <a:ext cx="11398891" cy="60314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20480"/>
          <a:stretch/>
        </p:blipFill>
        <p:spPr>
          <a:xfrm>
            <a:off x="384314" y="410651"/>
            <a:ext cx="11396870" cy="6081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946" r="188" b="15884"/>
          <a:stretch/>
        </p:blipFill>
        <p:spPr>
          <a:xfrm>
            <a:off x="397565" y="410317"/>
            <a:ext cx="11383618" cy="609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7" b="31808"/>
          <a:stretch/>
        </p:blipFill>
        <p:spPr>
          <a:xfrm>
            <a:off x="377510" y="414129"/>
            <a:ext cx="11423727" cy="6052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80143"/>
            <a:ext cx="11656562" cy="629771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304801"/>
            <a:ext cx="11656562" cy="63369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2966" y="2562722"/>
            <a:ext cx="99934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</a:t>
            </a:r>
            <a:r>
              <a:rPr lang="fr-FR" sz="5400" b="1" spc="5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2021-03-17T05:35:38Z</dcterms:created>
  <dcterms:modified xsi:type="dcterms:W3CDTF">2021-03-17T19:40:56Z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