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fY/mKN7Glg5xBXs6Mb2hg==" hashData="m0mhrjMeSw+lVdiEOZzWY+u1mTHHgg1CaXUCdhUQJk8xIAV8khO1GoVSwvddJZEoJE5GGeCUpNvradZgRV94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0" b="19482"/>
          <a:stretch/>
        </p:blipFill>
        <p:spPr>
          <a:xfrm>
            <a:off x="397565" y="425055"/>
            <a:ext cx="11423987" cy="60661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7556" y="2562722"/>
            <a:ext cx="969688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temps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de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amour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N°3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Le temps de lamour _ Françoise Hardy.wav"/>
          </p:stSnd>
        </p:sndAc>
      </p:transition>
    </mc:Choice>
    <mc:Fallback>
      <p:transition spd="slow" advTm="13000">
        <p:wedge/>
        <p:sndAc>
          <p:stSnd loop="1">
            <p:snd r:embed="rId3" name="Le temps de lamour _ Françoise Har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61" b="21100"/>
          <a:stretch/>
        </p:blipFill>
        <p:spPr>
          <a:xfrm>
            <a:off x="424071" y="424069"/>
            <a:ext cx="11383616" cy="6056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075" r="-150" b="9637"/>
          <a:stretch/>
        </p:blipFill>
        <p:spPr>
          <a:xfrm>
            <a:off x="388014" y="384313"/>
            <a:ext cx="11379916" cy="6109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" b="22407"/>
          <a:stretch/>
        </p:blipFill>
        <p:spPr>
          <a:xfrm>
            <a:off x="397565" y="393690"/>
            <a:ext cx="11404106" cy="6068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99512" y="5446642"/>
            <a:ext cx="3313045" cy="27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10" b="14526"/>
          <a:stretch/>
        </p:blipFill>
        <p:spPr>
          <a:xfrm>
            <a:off x="424071" y="384313"/>
            <a:ext cx="11333314" cy="60873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1" b="15497"/>
          <a:stretch/>
        </p:blipFill>
        <p:spPr>
          <a:xfrm>
            <a:off x="384313" y="432684"/>
            <a:ext cx="11423374" cy="6028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46104" y="5772307"/>
            <a:ext cx="3299791" cy="331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446" b="20607"/>
          <a:stretch/>
        </p:blipFill>
        <p:spPr>
          <a:xfrm>
            <a:off x="424070" y="394969"/>
            <a:ext cx="11330609" cy="6085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3" b="20533"/>
          <a:stretch/>
        </p:blipFill>
        <p:spPr>
          <a:xfrm>
            <a:off x="400844" y="389091"/>
            <a:ext cx="11390312" cy="6079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7775" y="5610268"/>
            <a:ext cx="2756452" cy="32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461" b="20938"/>
          <a:stretch/>
        </p:blipFill>
        <p:spPr>
          <a:xfrm>
            <a:off x="410818" y="441961"/>
            <a:ext cx="11370366" cy="60479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5" b="22906"/>
          <a:stretch/>
        </p:blipFill>
        <p:spPr>
          <a:xfrm>
            <a:off x="397565" y="414129"/>
            <a:ext cx="11405376" cy="60608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7286" y="5613285"/>
            <a:ext cx="2955235" cy="43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662" r="378" b="13809"/>
          <a:stretch/>
        </p:blipFill>
        <p:spPr>
          <a:xfrm>
            <a:off x="382533" y="410816"/>
            <a:ext cx="11411903" cy="6082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0" b="20480"/>
          <a:stretch/>
        </p:blipFill>
        <p:spPr>
          <a:xfrm>
            <a:off x="384314" y="410651"/>
            <a:ext cx="11396870" cy="60815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80" b="29744"/>
          <a:stretch/>
        </p:blipFill>
        <p:spPr>
          <a:xfrm>
            <a:off x="397330" y="416999"/>
            <a:ext cx="11416245" cy="60765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07" b="31808"/>
          <a:stretch/>
        </p:blipFill>
        <p:spPr>
          <a:xfrm>
            <a:off x="377510" y="414129"/>
            <a:ext cx="11423727" cy="6052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280143"/>
            <a:ext cx="11656562" cy="6297714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19" y="304801"/>
            <a:ext cx="11656562" cy="633692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2966" y="2562722"/>
            <a:ext cx="999344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Le </a:t>
            </a:r>
            <a:r>
              <a:rPr lang="fr-FR" sz="54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temps et </a:t>
            </a:r>
            <a:r>
              <a:rPr lang="fr-FR" sz="5400" b="1" spc="5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 </a:t>
            </a:r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amour</a:t>
            </a:r>
          </a:p>
          <a:p>
            <a:pPr algn="ctr"/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67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2021-03-17T05:35:38Z</dcterms:created>
  <dcterms:modified xsi:type="dcterms:W3CDTF">2021-03-17T19:30:44Z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