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yjpGNo9IBPuoI7wW8TySQ==" hashData="2EvaxKQaqZNksMRSZ3QXpATfqD5veLZR4uCa+niWCljGF2+KyV4tzjFyQF2IYD9c2BhsO3q9DWCb37pqA/H1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0" b="19482"/>
          <a:stretch/>
        </p:blipFill>
        <p:spPr>
          <a:xfrm>
            <a:off x="397565" y="425055"/>
            <a:ext cx="11423987" cy="6066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7556" y="2562722"/>
            <a:ext cx="96968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de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amour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Le temps de lamour _ Françoise Hardy.wav"/>
          </p:stSnd>
        </p:sndAc>
      </p:transition>
    </mc:Choice>
    <mc:Fallback>
      <p:transition spd="slow" advTm="13000">
        <p:wedge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61" b="21100"/>
          <a:stretch/>
        </p:blipFill>
        <p:spPr>
          <a:xfrm>
            <a:off x="424071" y="424069"/>
            <a:ext cx="11383616" cy="6056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1" b="9508"/>
          <a:stretch/>
        </p:blipFill>
        <p:spPr>
          <a:xfrm>
            <a:off x="422807" y="412307"/>
            <a:ext cx="11358376" cy="6041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36400" t="77938" r="43143" b="17204"/>
          <a:stretch/>
        </p:blipFill>
        <p:spPr>
          <a:xfrm>
            <a:off x="4704521" y="4823791"/>
            <a:ext cx="2372139" cy="39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 b="22407"/>
          <a:stretch/>
        </p:blipFill>
        <p:spPr>
          <a:xfrm>
            <a:off x="397565" y="393690"/>
            <a:ext cx="11404106" cy="606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9512" y="5446642"/>
            <a:ext cx="3313045" cy="27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44" r="-242" b="33913"/>
          <a:stretch/>
        </p:blipFill>
        <p:spPr>
          <a:xfrm>
            <a:off x="392394" y="399147"/>
            <a:ext cx="11388789" cy="6094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1" b="15497"/>
          <a:stretch/>
        </p:blipFill>
        <p:spPr>
          <a:xfrm>
            <a:off x="384313" y="432684"/>
            <a:ext cx="11423374" cy="6028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46104" y="5772307"/>
            <a:ext cx="3299791" cy="33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961" r="146" b="22705"/>
          <a:stretch/>
        </p:blipFill>
        <p:spPr>
          <a:xfrm>
            <a:off x="397564" y="410816"/>
            <a:ext cx="11383619" cy="60517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3" b="20533"/>
          <a:stretch/>
        </p:blipFill>
        <p:spPr>
          <a:xfrm>
            <a:off x="400844" y="389091"/>
            <a:ext cx="11390312" cy="6079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775" y="5610268"/>
            <a:ext cx="2756452" cy="32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319" r="-683" b="12165"/>
          <a:stretch/>
        </p:blipFill>
        <p:spPr>
          <a:xfrm>
            <a:off x="384313" y="381180"/>
            <a:ext cx="11410122" cy="61492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5" b="22906"/>
          <a:stretch/>
        </p:blipFill>
        <p:spPr>
          <a:xfrm>
            <a:off x="397565" y="414129"/>
            <a:ext cx="11405376" cy="6060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7286" y="5613285"/>
            <a:ext cx="2955235" cy="43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661" r="-48" b="39132"/>
          <a:stretch/>
        </p:blipFill>
        <p:spPr>
          <a:xfrm>
            <a:off x="414417" y="411643"/>
            <a:ext cx="11366766" cy="60819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0" b="20480"/>
          <a:stretch/>
        </p:blipFill>
        <p:spPr>
          <a:xfrm>
            <a:off x="384314" y="410651"/>
            <a:ext cx="11396870" cy="6081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15" r="218" b="17772"/>
          <a:stretch/>
        </p:blipFill>
        <p:spPr>
          <a:xfrm>
            <a:off x="397565" y="398201"/>
            <a:ext cx="11404206" cy="6068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07" b="31808"/>
          <a:stretch/>
        </p:blipFill>
        <p:spPr>
          <a:xfrm>
            <a:off x="377510" y="414129"/>
            <a:ext cx="11423727" cy="6052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280143"/>
            <a:ext cx="11656562" cy="6297714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304801"/>
            <a:ext cx="11656562" cy="63369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2966" y="2562722"/>
            <a:ext cx="999344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et l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amour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  <p:sndAc>
          <p:stSnd loop="1">
            <p:snd r:embed="rId3" name="Le temps de lamour _ Françoise Hardy.wav"/>
          </p:stSnd>
        </p:sndAc>
      </p:transition>
    </mc:Choice>
    <mc:Fallback xmlns="">
      <p:transition spd="slow" advTm="13000">
        <p:wedge/>
        <p:sndAc>
          <p:stSnd loop="1">
            <p:snd r:embed="rId6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67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2021-03-17T05:35:38Z</dcterms:created>
  <dcterms:modified xsi:type="dcterms:W3CDTF">2021-03-17T19:16:03Z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