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dWXNplkKeDhtjCIr2Ke+A==" hashData="KByX85Hfd977EBVQZnoxFx2qD39fegY03j8OYUJlLKVXe4vcMiCxcv4A9vIp2dS70r7zk3HtyUUUQoLAQW0i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258805"/>
            <a:ext cx="11656562" cy="6340390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258805"/>
            <a:ext cx="11656562" cy="6340390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1145" y="2562722"/>
            <a:ext cx="970970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et l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amour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  <p:sndAc>
          <p:stSnd loop="1">
            <p:snd r:embed="rId3" name="Le temps de lamour _ Françoise Hardy.wav"/>
          </p:stSnd>
        </p:sndAc>
      </p:transition>
    </mc:Choice>
    <mc:Fallback>
      <p:transition spd="slow" advTm="9000">
        <p:wedge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61"/>
          <a:stretch/>
        </p:blipFill>
        <p:spPr>
          <a:xfrm>
            <a:off x="424071" y="424069"/>
            <a:ext cx="11383616" cy="6056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7"/>
          <a:stretch/>
        </p:blipFill>
        <p:spPr>
          <a:xfrm>
            <a:off x="422583" y="406759"/>
            <a:ext cx="11368391" cy="60603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/>
          <a:stretch/>
        </p:blipFill>
        <p:spPr>
          <a:xfrm>
            <a:off x="397565" y="393690"/>
            <a:ext cx="11404106" cy="606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9512" y="5446642"/>
            <a:ext cx="3313045" cy="27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6"/>
          <a:stretch/>
        </p:blipFill>
        <p:spPr>
          <a:xfrm>
            <a:off x="404191" y="416449"/>
            <a:ext cx="11383618" cy="60506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570" r="117" b="6667"/>
          <a:stretch/>
        </p:blipFill>
        <p:spPr>
          <a:xfrm>
            <a:off x="437322" y="450573"/>
            <a:ext cx="11304104" cy="60297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"/>
          <a:stretch/>
        </p:blipFill>
        <p:spPr>
          <a:xfrm>
            <a:off x="384313" y="423408"/>
            <a:ext cx="11406316" cy="6027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3"/>
          <a:stretch/>
        </p:blipFill>
        <p:spPr>
          <a:xfrm>
            <a:off x="400844" y="389091"/>
            <a:ext cx="11390312" cy="6079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83966" y="5557259"/>
            <a:ext cx="1789043" cy="32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9329" y="420026"/>
            <a:ext cx="11421767" cy="60470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13" r="-603" b="9244"/>
          <a:stretch/>
        </p:blipFill>
        <p:spPr>
          <a:xfrm>
            <a:off x="418122" y="397565"/>
            <a:ext cx="11357334" cy="6109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6"/>
          <a:stretch/>
        </p:blipFill>
        <p:spPr>
          <a:xfrm>
            <a:off x="424069" y="434615"/>
            <a:ext cx="11383617" cy="60245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335" y="397565"/>
            <a:ext cx="11394595" cy="6082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37"/>
          <a:stretch/>
        </p:blipFill>
        <p:spPr>
          <a:xfrm>
            <a:off x="409544" y="394251"/>
            <a:ext cx="11371639" cy="6099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437" b="17524"/>
          <a:stretch/>
        </p:blipFill>
        <p:spPr>
          <a:xfrm>
            <a:off x="437323" y="439623"/>
            <a:ext cx="11317356" cy="60026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280143"/>
            <a:ext cx="11656562" cy="6297714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304801"/>
            <a:ext cx="11656562" cy="63369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2966" y="2562722"/>
            <a:ext cx="99934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et l 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98</TotalTime>
  <Words>104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2021-03-17T05:35:38Z</dcterms:created>
  <dcterms:modified xsi:type="dcterms:W3CDTF">2021-03-17T19:03:07Z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