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w+a0vEgEUwZvZHah6OPA==" hashData="x62aocYhLDr0rZExAA0tce8guFdAqqAhoiKeXoVCHMPGkgxKO7hUFv2oj0j0BNEFfSUZvWKeUyTKkOTu0bj1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14" t="32210" r="346" b="863"/>
          <a:stretch/>
        </p:blipFill>
        <p:spPr>
          <a:xfrm>
            <a:off x="402797" y="371061"/>
            <a:ext cx="11404890" cy="6109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5901" t="82658" r="27226" b="6055"/>
          <a:stretch/>
        </p:blipFill>
        <p:spPr>
          <a:xfrm>
            <a:off x="8610600" y="5519529"/>
            <a:ext cx="3127514" cy="71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58" b="13564"/>
          <a:stretch/>
        </p:blipFill>
        <p:spPr>
          <a:xfrm>
            <a:off x="397565" y="402756"/>
            <a:ext cx="11372999" cy="60688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25" r="-48" b="30048"/>
          <a:stretch/>
        </p:blipFill>
        <p:spPr>
          <a:xfrm>
            <a:off x="382220" y="394392"/>
            <a:ext cx="11400173" cy="6099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870" r="-48" b="28696"/>
          <a:stretch/>
        </p:blipFill>
        <p:spPr>
          <a:xfrm>
            <a:off x="379895" y="397564"/>
            <a:ext cx="11435525" cy="6135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61" r="-434" b="28696"/>
          <a:stretch/>
        </p:blipFill>
        <p:spPr>
          <a:xfrm>
            <a:off x="424070" y="380819"/>
            <a:ext cx="11343860" cy="6076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3575" r="-701" b="22512"/>
          <a:stretch/>
        </p:blipFill>
        <p:spPr>
          <a:xfrm>
            <a:off x="410817" y="378332"/>
            <a:ext cx="11396869" cy="6128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44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2021-03-17T05:35:38Z</dcterms:created>
  <dcterms:modified xsi:type="dcterms:W3CDTF">2021-03-17T17:40:37Z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