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8g7fCEI9j434wcpAj35OA==" hashData="O1rwbN5nX970wadpxRfsMDK52oYI1A8HMIkjRsONiWZdT7YUqdKfftT9WJjZgv60Y4LfYEwEN/utIiAhCjb4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85" r="377" b="8812"/>
          <a:stretch/>
        </p:blipFill>
        <p:spPr>
          <a:xfrm>
            <a:off x="424071" y="410817"/>
            <a:ext cx="11397756" cy="6056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883" t="32444" r="8726" b="10137"/>
          <a:stretch/>
        </p:blipFill>
        <p:spPr>
          <a:xfrm>
            <a:off x="384313" y="371061"/>
            <a:ext cx="11383617" cy="6122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64" t="33858" r="1569" b="8137"/>
          <a:stretch/>
        </p:blipFill>
        <p:spPr>
          <a:xfrm>
            <a:off x="412020" y="371061"/>
            <a:ext cx="11369164" cy="61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694" t="33661" r="12685" b="9337"/>
          <a:stretch/>
        </p:blipFill>
        <p:spPr>
          <a:xfrm>
            <a:off x="371061" y="397565"/>
            <a:ext cx="11435827" cy="6082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056" t="29912" r="10582" b="9797"/>
          <a:stretch/>
        </p:blipFill>
        <p:spPr>
          <a:xfrm>
            <a:off x="437321" y="384313"/>
            <a:ext cx="11363077" cy="6122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204" t="30678" r="13129" b="11462"/>
          <a:stretch/>
        </p:blipFill>
        <p:spPr>
          <a:xfrm>
            <a:off x="385325" y="391145"/>
            <a:ext cx="11416693" cy="6089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45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2021-03-17T05:35:38Z</dcterms:created>
  <dcterms:modified xsi:type="dcterms:W3CDTF">2021-03-17T17:28:02Z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