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2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HjHUybJnSqoOzfZjpbmJw==" hashData="eCsrZTJ1aqBThC1GgamV2ET4ZPIrep+FVMYUVjw7J1GharEP6UjHYt8VWqsv9oWj9fO9YkhstUSnrwQHFfkmR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8366AF-2907-44D3-BB55-E7C43891D6AC}" type="datetimeFigureOut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5B8035-FE8B-4952-AFAA-336A0B6B44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197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273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542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18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406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414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27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228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00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049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286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867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965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5338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3122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19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BE10F-7045-43A7-851E-F32FEBAC0C8E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3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C24A4-7916-4931-B5B4-93AAE9E36A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38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0C956-2BA4-4E7C-AD01-77EE2C2EF446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73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A36D-5E1B-4DA6-ACF8-5A03D3370138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9B89-194E-4B70-BD79-A5C2DCE38CC3}" type="datetime1">
              <a:rPr lang="fr-FR" smtClean="0"/>
              <a:t>17/03/2021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21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6B3B-8535-46F3-A47C-EBD7CF6E6328}" type="datetime1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9253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7246D-E954-4DEF-9258-B7B10C982C2F}" type="datetime1">
              <a:rPr lang="fr-FR" smtClean="0"/>
              <a:t>17/03/2021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13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127FF-CBB2-4EF3-8A26-099969BD2600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2B74-9E65-45E0-863C-5F5583D99C9D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82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11331-A6A5-42D3-9CA4-7A21E9095B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817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480E7-0B45-4C88-9C42-6CFD2E9719C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230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A1B0C-9984-4607-AEDA-F87C48CFE335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00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885" y="397297"/>
            <a:ext cx="11408229" cy="6141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1" y="2562722"/>
            <a:ext cx="1038297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rire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l’Orgasme de l’Esprit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N°7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87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 loop="1">
            <p:snd r:embed="rId3" name="Crazy Frog.wav"/>
          </p:stSnd>
        </p:sndAc>
      </p:transition>
    </mc:Choice>
    <mc:Fallback>
      <p:transition spd="slow" advTm="13000">
        <p:wedge/>
        <p:sndAc>
          <p:stSnd loop="1">
            <p:snd r:embed="rId3" name="Crazy Fro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29" y="424995"/>
            <a:ext cx="11306628" cy="60323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9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15" b="21485"/>
          <a:stretch/>
        </p:blipFill>
        <p:spPr>
          <a:xfrm>
            <a:off x="410817" y="384312"/>
            <a:ext cx="11381150" cy="609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10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070" y="430066"/>
            <a:ext cx="11310956" cy="59262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48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01" b="23743"/>
          <a:stretch/>
        </p:blipFill>
        <p:spPr>
          <a:xfrm>
            <a:off x="410818" y="423407"/>
            <a:ext cx="11417072" cy="60702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75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78" y="420870"/>
            <a:ext cx="11290852" cy="59347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159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3" b="27177"/>
          <a:stretch/>
        </p:blipFill>
        <p:spPr>
          <a:xfrm>
            <a:off x="424071" y="423407"/>
            <a:ext cx="11356074" cy="60701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34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754" r="-241" b="37392"/>
          <a:stretch/>
        </p:blipFill>
        <p:spPr>
          <a:xfrm>
            <a:off x="428769" y="400092"/>
            <a:ext cx="11372588" cy="5956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333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6" b="30960"/>
          <a:stretch/>
        </p:blipFill>
        <p:spPr>
          <a:xfrm>
            <a:off x="405494" y="408228"/>
            <a:ext cx="11375689" cy="60720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310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24" r="725" b="35845"/>
          <a:stretch/>
        </p:blipFill>
        <p:spPr>
          <a:xfrm>
            <a:off x="436693" y="433535"/>
            <a:ext cx="11247949" cy="59228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609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74" b="27878"/>
          <a:stretch/>
        </p:blipFill>
        <p:spPr>
          <a:xfrm>
            <a:off x="410818" y="404853"/>
            <a:ext cx="11368976" cy="60754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70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33" r="-48" b="32560"/>
          <a:stretch/>
        </p:blipFill>
        <p:spPr>
          <a:xfrm>
            <a:off x="477079" y="448557"/>
            <a:ext cx="11290852" cy="59914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188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53" b="25145"/>
          <a:stretch/>
        </p:blipFill>
        <p:spPr>
          <a:xfrm>
            <a:off x="389084" y="386301"/>
            <a:ext cx="11422421" cy="61205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30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799" r="-136" b="9902"/>
          <a:stretch/>
        </p:blipFill>
        <p:spPr>
          <a:xfrm>
            <a:off x="477078" y="456436"/>
            <a:ext cx="11264348" cy="59454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215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400" y="362857"/>
            <a:ext cx="11408229" cy="6141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0" y="2562722"/>
            <a:ext cx="1038297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 Le rire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l’Orgasme de l’Esprit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56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43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2021-03-17T05:35:38Z</dcterms:created>
  <dcterms:modified xsi:type="dcterms:W3CDTF">2021-03-17T17:14:12Z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