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hPA3UqDH+WXqGe8XN8j7w==" hashData="RA8A7cRmMDbJiPqhLT/aDJ2xxRA82At/CGZCdAuArCx2UFnjytatND9lc68ZhQtm7oAHkK8hEM5cJda/5P9l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860" r="-48" b="19807"/>
          <a:stretch/>
        </p:blipFill>
        <p:spPr>
          <a:xfrm>
            <a:off x="415586" y="397565"/>
            <a:ext cx="11399832" cy="6076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797" t="3700" r="7334" b="12512"/>
          <a:stretch/>
        </p:blipFill>
        <p:spPr>
          <a:xfrm>
            <a:off x="359665" y="414185"/>
            <a:ext cx="11421517" cy="6052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24" r="-729" b="2128"/>
          <a:stretch/>
        </p:blipFill>
        <p:spPr>
          <a:xfrm>
            <a:off x="397565" y="397566"/>
            <a:ext cx="11430221" cy="6069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2" b="6605"/>
          <a:stretch/>
        </p:blipFill>
        <p:spPr>
          <a:xfrm>
            <a:off x="424070" y="395482"/>
            <a:ext cx="11343859" cy="60620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6641" r="-241" b="18798"/>
          <a:stretch/>
        </p:blipFill>
        <p:spPr>
          <a:xfrm>
            <a:off x="430091" y="411155"/>
            <a:ext cx="11351092" cy="60691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656" r="48" b="14728"/>
          <a:stretch/>
        </p:blipFill>
        <p:spPr>
          <a:xfrm>
            <a:off x="364603" y="395285"/>
            <a:ext cx="11429832" cy="6071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80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2021-03-17T05:35:38Z</dcterms:created>
  <dcterms:modified xsi:type="dcterms:W3CDTF">2021-03-17T15:58:05Z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