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+nTC8DIwGRhEr56tlF8Hg==" hashData="GHRbx4VODRuHhb6MQrTDaNg4UPHbUD1+vr3aWbjvvp1NJfnrMGqTvJHSHp6StbKUjLAyDm/mh3zFj+LKDGGz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02" r="3043" b="29662"/>
          <a:stretch/>
        </p:blipFill>
        <p:spPr>
          <a:xfrm>
            <a:off x="423546" y="397565"/>
            <a:ext cx="11331132" cy="6082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246" t="18164" r="4492" b="24251"/>
          <a:stretch/>
        </p:blipFill>
        <p:spPr>
          <a:xfrm>
            <a:off x="426252" y="371061"/>
            <a:ext cx="11401716" cy="6082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762125"/>
            <a:ext cx="4762500" cy="3333750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-1" t="13351" r="161" b="14155"/>
          <a:stretch/>
        </p:blipFill>
        <p:spPr>
          <a:xfrm>
            <a:off x="407451" y="397565"/>
            <a:ext cx="11431682" cy="6082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107" r="-135" b="11945"/>
          <a:stretch/>
        </p:blipFill>
        <p:spPr>
          <a:xfrm>
            <a:off x="383165" y="410817"/>
            <a:ext cx="11385731" cy="5945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367" r="533" b="38744"/>
          <a:stretch/>
        </p:blipFill>
        <p:spPr>
          <a:xfrm>
            <a:off x="429099" y="398711"/>
            <a:ext cx="11375916" cy="60816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-485" b="22388"/>
          <a:stretch/>
        </p:blipFill>
        <p:spPr>
          <a:xfrm>
            <a:off x="371061" y="371061"/>
            <a:ext cx="11436626" cy="6097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43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2021-03-17T05:35:38Z</dcterms:created>
  <dcterms:modified xsi:type="dcterms:W3CDTF">2021-03-17T13:46:06Z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