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62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RfAlg4IeeI+U4wXdAsPRQ==" hashData="lpxN/2PwpIk7uxPa1E3qZxzdWAn1Nn+jfsp8s006HrJ6BxGY8EZNlIn1XEkOYAUwJc9CbV0+68A8KS7CELoUZ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8366AF-2907-44D3-BB55-E7C43891D6AC}" type="datetimeFigureOut">
              <a:rPr lang="fr-FR" smtClean="0"/>
              <a:t>17/03/2021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5B8035-FE8B-4952-AFAA-336A0B6B44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1197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82735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95428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118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44067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4147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278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62280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14002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0498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12868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08671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51965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85338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53122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190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BE10F-7045-43A7-851E-F32FEBAC0C8E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933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C24A4-7916-4931-B5B4-93AAE9E36A2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385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0C956-2BA4-4E7C-AD01-77EE2C2EF446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4734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A36D-5E1B-4DA6-ACF8-5A03D3370138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2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9B89-194E-4B70-BD79-A5C2DCE38CC3}" type="datetime1">
              <a:rPr lang="fr-FR" smtClean="0"/>
              <a:t>17/03/2021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1218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76B3B-8535-46F3-A47C-EBD7CF6E6328}" type="datetime1">
              <a:rPr lang="fr-FR" smtClean="0"/>
              <a:t>17/03/2021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9253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7246D-E954-4DEF-9258-B7B10C982C2F}" type="datetime1">
              <a:rPr lang="fr-FR" smtClean="0"/>
              <a:t>17/03/2021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136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127FF-CBB2-4EF3-8A26-099969BD2600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766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92B74-9E65-45E0-863C-5F5583D99C9D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823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11331-A6A5-42D3-9CA4-7A21E9095B2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817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480E7-0B45-4C88-9C42-6CFD2E9719C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230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1A1B0C-9984-4607-AEDA-F87C48CFE335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4006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885" y="397297"/>
            <a:ext cx="11408229" cy="61416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38201" y="2562722"/>
            <a:ext cx="10382971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Le rire est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l’Orgasme de l’Esprit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N°2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9873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  <p:sndAc>
          <p:stSnd loop="1">
            <p:snd r:embed="rId3" name="Crazy Frog.wav"/>
          </p:stSnd>
        </p:sndAc>
      </p:transition>
    </mc:Choice>
    <mc:Fallback>
      <p:transition spd="slow" advTm="13000">
        <p:wedge/>
        <p:sndAc>
          <p:stSnd loop="1">
            <p:snd r:embed="rId3" name="Crazy Fro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429" y="424995"/>
            <a:ext cx="11306628" cy="60323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1790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0243" r="-443" b="10243"/>
          <a:stretch/>
        </p:blipFill>
        <p:spPr>
          <a:xfrm>
            <a:off x="397566" y="424379"/>
            <a:ext cx="11357112" cy="60216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7107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070" y="430066"/>
            <a:ext cx="11310956" cy="59262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4487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6038" r="332" b="16280"/>
          <a:stretch/>
        </p:blipFill>
        <p:spPr>
          <a:xfrm>
            <a:off x="410817" y="402240"/>
            <a:ext cx="11369297" cy="60606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7753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078" y="420870"/>
            <a:ext cx="11290852" cy="59347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0159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070" y="386187"/>
            <a:ext cx="11343860" cy="60856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1898" t="86316" r="71989" b="6138"/>
          <a:stretch/>
        </p:blipFill>
        <p:spPr>
          <a:xfrm>
            <a:off x="559904" y="5340625"/>
            <a:ext cx="3021496" cy="477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340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2754" r="-241" b="37392"/>
          <a:stretch/>
        </p:blipFill>
        <p:spPr>
          <a:xfrm>
            <a:off x="428769" y="400092"/>
            <a:ext cx="11372588" cy="59562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3330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608" b="14194"/>
          <a:stretch/>
        </p:blipFill>
        <p:spPr>
          <a:xfrm>
            <a:off x="397565" y="356150"/>
            <a:ext cx="11370365" cy="61187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310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9324" r="725" b="35845"/>
          <a:stretch/>
        </p:blipFill>
        <p:spPr>
          <a:xfrm>
            <a:off x="436693" y="433535"/>
            <a:ext cx="11247949" cy="59228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9609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7018" r="-59" b="32568"/>
          <a:stretch/>
        </p:blipFill>
        <p:spPr>
          <a:xfrm>
            <a:off x="385738" y="397564"/>
            <a:ext cx="11382192" cy="60479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8707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333" r="-48" b="32560"/>
          <a:stretch/>
        </p:blipFill>
        <p:spPr>
          <a:xfrm>
            <a:off x="477079" y="448557"/>
            <a:ext cx="11290852" cy="59914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6188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3079" r="-551" b="19108"/>
          <a:stretch/>
        </p:blipFill>
        <p:spPr>
          <a:xfrm>
            <a:off x="392406" y="408957"/>
            <a:ext cx="11402652" cy="60713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305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799" r="-136" b="9902"/>
          <a:stretch/>
        </p:blipFill>
        <p:spPr>
          <a:xfrm>
            <a:off x="477078" y="456436"/>
            <a:ext cx="11264348" cy="59454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5215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400" y="362857"/>
            <a:ext cx="11408229" cy="61416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38200" y="2562722"/>
            <a:ext cx="1038297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C’était Le rire est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l’Orgasme de l’Esprit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6566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43</TotalTime>
  <Words>107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Ravie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2021-03-17T05:35:38Z</dcterms:created>
  <dcterms:modified xsi:type="dcterms:W3CDTF">2021-03-17T13:33:15Z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